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67" r:id="rId5"/>
    <p:sldId id="268" r:id="rId6"/>
    <p:sldId id="322" r:id="rId7"/>
    <p:sldId id="323" r:id="rId8"/>
    <p:sldId id="269" r:id="rId9"/>
    <p:sldId id="266" r:id="rId10"/>
    <p:sldId id="265" r:id="rId11"/>
    <p:sldId id="271" r:id="rId12"/>
    <p:sldId id="324" r:id="rId13"/>
    <p:sldId id="272" r:id="rId14"/>
    <p:sldId id="283" r:id="rId15"/>
    <p:sldId id="325" r:id="rId16"/>
    <p:sldId id="326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334" r:id="rId25"/>
    <p:sldId id="280" r:id="rId26"/>
    <p:sldId id="281" r:id="rId27"/>
    <p:sldId id="282" r:id="rId28"/>
    <p:sldId id="293" r:id="rId29"/>
    <p:sldId id="294" r:id="rId30"/>
    <p:sldId id="295" r:id="rId31"/>
    <p:sldId id="297" r:id="rId32"/>
    <p:sldId id="308" r:id="rId33"/>
    <p:sldId id="309" r:id="rId34"/>
    <p:sldId id="300" r:id="rId35"/>
    <p:sldId id="303" r:id="rId36"/>
    <p:sldId id="301" r:id="rId37"/>
    <p:sldId id="302" r:id="rId38"/>
    <p:sldId id="305" r:id="rId39"/>
    <p:sldId id="306" r:id="rId40"/>
    <p:sldId id="328" r:id="rId41"/>
    <p:sldId id="307" r:id="rId42"/>
    <p:sldId id="311" r:id="rId43"/>
    <p:sldId id="284" r:id="rId44"/>
    <p:sldId id="286" r:id="rId45"/>
    <p:sldId id="287" r:id="rId46"/>
    <p:sldId id="288" r:id="rId47"/>
    <p:sldId id="289" r:id="rId48"/>
    <p:sldId id="290" r:id="rId49"/>
    <p:sldId id="292" r:id="rId50"/>
    <p:sldId id="299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9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預設章節" id="{7B0FB531-2870-412B-BF2A-C87A460DF544}">
          <p14:sldIdLst>
            <p14:sldId id="256"/>
            <p14:sldId id="257"/>
          </p14:sldIdLst>
        </p14:section>
        <p14:section name="Ch.1 Introduction" id="{5E84F1DF-BD17-4368-A2CD-B9CD01649D25}">
          <p14:sldIdLst>
            <p14:sldId id="258"/>
            <p14:sldId id="267"/>
            <p14:sldId id="268"/>
            <p14:sldId id="322"/>
            <p14:sldId id="323"/>
            <p14:sldId id="269"/>
            <p14:sldId id="266"/>
          </p14:sldIdLst>
        </p14:section>
        <p14:section name="Ch.3 ILP model" id="{0A486BE2-2B1A-4697-81FC-B74A3EE7ABA1}">
          <p14:sldIdLst>
            <p14:sldId id="265"/>
            <p14:sldId id="271"/>
            <p14:sldId id="324"/>
            <p14:sldId id="272"/>
            <p14:sldId id="283"/>
            <p14:sldId id="325"/>
            <p14:sldId id="326"/>
            <p14:sldId id="270"/>
            <p14:sldId id="274"/>
            <p14:sldId id="275"/>
            <p14:sldId id="276"/>
            <p14:sldId id="277"/>
            <p14:sldId id="278"/>
            <p14:sldId id="279"/>
            <p14:sldId id="334"/>
            <p14:sldId id="280"/>
            <p14:sldId id="281"/>
            <p14:sldId id="282"/>
          </p14:sldIdLst>
        </p14:section>
        <p14:section name="Ch.4 Reconfiguration" id="{13816D9C-BFF2-4F8C-8BC6-9AD217407B3B}">
          <p14:sldIdLst>
            <p14:sldId id="293"/>
            <p14:sldId id="294"/>
            <p14:sldId id="295"/>
            <p14:sldId id="297"/>
            <p14:sldId id="308"/>
            <p14:sldId id="309"/>
            <p14:sldId id="300"/>
            <p14:sldId id="303"/>
            <p14:sldId id="301"/>
            <p14:sldId id="302"/>
            <p14:sldId id="305"/>
            <p14:sldId id="306"/>
            <p14:sldId id="328"/>
            <p14:sldId id="307"/>
            <p14:sldId id="311"/>
          </p14:sldIdLst>
        </p14:section>
        <p14:section name="Ch.3 Heuristic algorithm" id="{EE49690C-F5DB-46DA-B635-4006887D3DAD}">
          <p14:sldIdLst>
            <p14:sldId id="284"/>
            <p14:sldId id="286"/>
            <p14:sldId id="287"/>
            <p14:sldId id="288"/>
            <p14:sldId id="289"/>
            <p14:sldId id="290"/>
            <p14:sldId id="292"/>
          </p14:sldIdLst>
        </p14:section>
        <p14:section name="Ch.5 Performance evaluation" id="{AA94B2C8-615D-41FC-974E-28E7C58D2172}">
          <p14:sldIdLst>
            <p14:sldId id="299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未命名的章節" id="{6C7BF1CC-6CD0-4737-897E-8F250B5BC6BF}">
          <p14:sldIdLst>
            <p14:sldId id="3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3" autoAdjust="0"/>
    <p:restoredTop sz="97792" autoAdjust="0"/>
  </p:normalViewPr>
  <p:slideViewPr>
    <p:cSldViewPr>
      <p:cViewPr>
        <p:scale>
          <a:sx n="75" d="100"/>
          <a:sy n="75" d="100"/>
        </p:scale>
        <p:origin x="-10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88544fbc08089db" providerId="LiveId" clId="{79C791B3-0AC9-4DBB-8A37-1B0D8EC6A289}"/>
    <pc:docChg chg="undo custSel addSld delSld modSld sldOrd modMainMaster modSection">
      <pc:chgData name="" userId="e88544fbc08089db" providerId="LiveId" clId="{79C791B3-0AC9-4DBB-8A37-1B0D8EC6A289}" dt="2021-11-30T07:53:02.923" v="12012" actId="400"/>
      <pc:docMkLst>
        <pc:docMk/>
      </pc:docMkLst>
      <pc:sldChg chg="modSp">
        <pc:chgData name="" userId="e88544fbc08089db" providerId="LiveId" clId="{79C791B3-0AC9-4DBB-8A37-1B0D8EC6A289}" dt="2021-11-20T08:34:14.325" v="3296" actId="27636"/>
        <pc:sldMkLst>
          <pc:docMk/>
          <pc:sldMk cId="0" sldId="256"/>
        </pc:sldMkLst>
        <pc:spChg chg="mod">
          <ac:chgData name="" userId="e88544fbc08089db" providerId="LiveId" clId="{79C791B3-0AC9-4DBB-8A37-1B0D8EC6A289}" dt="2021-11-20T08:34:14.325" v="3296" actId="27636"/>
          <ac:spMkLst>
            <pc:docMk/>
            <pc:sldMk cId="0" sldId="256"/>
            <ac:spMk id="3" creationId="{00000000-0000-0000-0000-000000000000}"/>
          </ac:spMkLst>
        </pc:spChg>
      </pc:sldChg>
      <pc:sldChg chg="modSp ord">
        <pc:chgData name="" userId="e88544fbc08089db" providerId="LiveId" clId="{79C791B3-0AC9-4DBB-8A37-1B0D8EC6A289}" dt="2021-11-21T00:08:15.812" v="6253" actId="20577"/>
        <pc:sldMkLst>
          <pc:docMk/>
          <pc:sldMk cId="0" sldId="257"/>
        </pc:sldMkLst>
        <pc:spChg chg="mod">
          <ac:chgData name="" userId="e88544fbc08089db" providerId="LiveId" clId="{79C791B3-0AC9-4DBB-8A37-1B0D8EC6A289}" dt="2021-11-21T00:08:15.812" v="6253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" userId="e88544fbc08089db" providerId="LiveId" clId="{79C791B3-0AC9-4DBB-8A37-1B0D8EC6A289}" dt="2021-11-20T02:12:36.213" v="1674" actId="6549"/>
          <ac:spMkLst>
            <pc:docMk/>
            <pc:sldMk cId="0" sldId="257"/>
            <ac:spMk id="12290" creationId="{00000000-0000-0000-0000-000000000000}"/>
          </ac:spMkLst>
        </pc:spChg>
      </pc:sldChg>
      <pc:sldChg chg="modSp ord">
        <pc:chgData name="" userId="e88544fbc08089db" providerId="LiveId" clId="{79C791B3-0AC9-4DBB-8A37-1B0D8EC6A289}" dt="2021-11-21T04:23:31.657" v="7516" actId="20577"/>
        <pc:sldMkLst>
          <pc:docMk/>
          <pc:sldMk cId="454349492" sldId="258"/>
        </pc:sldMkLst>
        <pc:spChg chg="mod">
          <ac:chgData name="" userId="e88544fbc08089db" providerId="LiveId" clId="{79C791B3-0AC9-4DBB-8A37-1B0D8EC6A289}" dt="2021-11-21T04:23:31.657" v="7516" actId="20577"/>
          <ac:spMkLst>
            <pc:docMk/>
            <pc:sldMk cId="454349492" sldId="258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1T04:15:54.729" v="7209" actId="20577"/>
          <ac:spMkLst>
            <pc:docMk/>
            <pc:sldMk cId="454349492" sldId="258"/>
            <ac:spMk id="3" creationId="{00000000-0000-0000-0000-000000000000}"/>
          </ac:spMkLst>
        </pc:spChg>
      </pc:sldChg>
      <pc:sldChg chg="addSp delSp modSp modNotesTx">
        <pc:chgData name="" userId="e88544fbc08089db" providerId="LiveId" clId="{79C791B3-0AC9-4DBB-8A37-1B0D8EC6A289}" dt="2021-11-21T12:40:11.719" v="11444" actId="20577"/>
        <pc:sldMkLst>
          <pc:docMk/>
          <pc:sldMk cId="4064091804" sldId="261"/>
        </pc:sldMkLst>
        <pc:spChg chg="mod">
          <ac:chgData name="" userId="e88544fbc08089db" providerId="LiveId" clId="{79C791B3-0AC9-4DBB-8A37-1B0D8EC6A289}" dt="2021-11-20T02:12:40.697" v="1678" actId="20577"/>
          <ac:spMkLst>
            <pc:docMk/>
            <pc:sldMk cId="4064091804" sldId="261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1T12:24:55.427" v="10978" actId="20577"/>
          <ac:spMkLst>
            <pc:docMk/>
            <pc:sldMk cId="4064091804" sldId="261"/>
            <ac:spMk id="3" creationId="{00000000-0000-0000-0000-000000000000}"/>
          </ac:spMkLst>
        </pc:spChg>
        <pc:spChg chg="add del">
          <ac:chgData name="" userId="e88544fbc08089db" providerId="LiveId" clId="{79C791B3-0AC9-4DBB-8A37-1B0D8EC6A289}" dt="2021-11-17T09:02:45.744" v="676"/>
          <ac:spMkLst>
            <pc:docMk/>
            <pc:sldMk cId="4064091804" sldId="261"/>
            <ac:spMk id="5" creationId="{F475DD87-AFC4-4FB4-A480-7EC54DFB7819}"/>
          </ac:spMkLst>
        </pc:spChg>
      </pc:sldChg>
      <pc:sldChg chg="modSp">
        <pc:chgData name="" userId="e88544fbc08089db" providerId="LiveId" clId="{79C791B3-0AC9-4DBB-8A37-1B0D8EC6A289}" dt="2021-11-20T22:50:27.533" v="5849" actId="20577"/>
        <pc:sldMkLst>
          <pc:docMk/>
          <pc:sldMk cId="424291286" sldId="263"/>
        </pc:sldMkLst>
        <pc:spChg chg="mod">
          <ac:chgData name="" userId="e88544fbc08089db" providerId="LiveId" clId="{79C791B3-0AC9-4DBB-8A37-1B0D8EC6A289}" dt="2021-11-20T08:32:44.805" v="3256" actId="20577"/>
          <ac:spMkLst>
            <pc:docMk/>
            <pc:sldMk cId="424291286" sldId="263"/>
            <ac:spMk id="2" creationId="{00000000-0000-0000-0000-000000000000}"/>
          </ac:spMkLst>
        </pc:spChg>
        <pc:spChg chg="mod">
          <ac:chgData name="" userId="e88544fbc08089db" providerId="LiveId" clId="{79C791B3-0AC9-4DBB-8A37-1B0D8EC6A289}" dt="2021-11-20T22:50:27.533" v="5849" actId="20577"/>
          <ac:spMkLst>
            <pc:docMk/>
            <pc:sldMk cId="424291286" sldId="263"/>
            <ac:spMk id="3" creationId="{00000000-0000-0000-0000-000000000000}"/>
          </ac:spMkLst>
        </pc:spChg>
      </pc:sldChg>
      <pc:sldChg chg="addSp delSp modSp add ord">
        <pc:chgData name="" userId="e88544fbc08089db" providerId="LiveId" clId="{79C791B3-0AC9-4DBB-8A37-1B0D8EC6A289}" dt="2021-11-20T22:53:27.919" v="5938" actId="404"/>
        <pc:sldMkLst>
          <pc:docMk/>
          <pc:sldMk cId="2301033945" sldId="264"/>
        </pc:sldMkLst>
        <pc:spChg chg="mod">
          <ac:chgData name="" userId="e88544fbc08089db" providerId="LiveId" clId="{79C791B3-0AC9-4DBB-8A37-1B0D8EC6A289}" dt="2021-11-20T22:53:27.919" v="5938" actId="404"/>
          <ac:spMkLst>
            <pc:docMk/>
            <pc:sldMk cId="2301033945" sldId="264"/>
            <ac:spMk id="2" creationId="{98A79767-EA1F-4572-9AC8-91256D0D35A9}"/>
          </ac:spMkLst>
        </pc:spChg>
        <pc:spChg chg="del">
          <ac:chgData name="" userId="e88544fbc08089db" providerId="LiveId" clId="{79C791B3-0AC9-4DBB-8A37-1B0D8EC6A289}" dt="2021-11-17T08:51:50.910" v="351"/>
          <ac:spMkLst>
            <pc:docMk/>
            <pc:sldMk cId="2301033945" sldId="264"/>
            <ac:spMk id="3" creationId="{405899D1-37E5-4DEC-8069-0C83770E5D58}"/>
          </ac:spMkLst>
        </pc:spChg>
        <pc:picChg chg="add mod">
          <ac:chgData name="" userId="e88544fbc08089db" providerId="LiveId" clId="{79C791B3-0AC9-4DBB-8A37-1B0D8EC6A289}" dt="2021-11-17T08:52:05.578" v="358" actId="1076"/>
          <ac:picMkLst>
            <pc:docMk/>
            <pc:sldMk cId="2301033945" sldId="264"/>
            <ac:picMk id="6" creationId="{9702271E-3FA5-4FE4-9AF5-2FB8972EAE03}"/>
          </ac:picMkLst>
        </pc:picChg>
      </pc:sldChg>
      <pc:sldChg chg="addSp delSp modSp add">
        <pc:chgData name="" userId="e88544fbc08089db" providerId="LiveId" clId="{79C791B3-0AC9-4DBB-8A37-1B0D8EC6A289}" dt="2021-11-21T12:43:37.407" v="11511" actId="20577"/>
        <pc:sldMkLst>
          <pc:docMk/>
          <pc:sldMk cId="3281392581" sldId="265"/>
        </pc:sldMkLst>
        <pc:spChg chg="add mod">
          <ac:chgData name="" userId="e88544fbc08089db" providerId="LiveId" clId="{79C791B3-0AC9-4DBB-8A37-1B0D8EC6A289}" dt="2021-11-21T12:25:19.135" v="10981"/>
          <ac:spMkLst>
            <pc:docMk/>
            <pc:sldMk cId="3281392581" sldId="265"/>
            <ac:spMk id="2" creationId="{3408FD76-10A6-475C-AD43-E46C6AE84357}"/>
          </ac:spMkLst>
        </pc:spChg>
        <pc:spChg chg="add del">
          <ac:chgData name="" userId="e88544fbc08089db" providerId="LiveId" clId="{79C791B3-0AC9-4DBB-8A37-1B0D8EC6A289}" dt="2021-11-17T09:15:14.421" v="788"/>
          <ac:spMkLst>
            <pc:docMk/>
            <pc:sldMk cId="3281392581" sldId="265"/>
            <ac:spMk id="2" creationId="{3FC93AD6-8AC3-4541-9214-DDC0E1C4E9A8}"/>
          </ac:spMkLst>
        </pc:spChg>
        <pc:spChg chg="del">
          <ac:chgData name="" userId="e88544fbc08089db" providerId="LiveId" clId="{79C791B3-0AC9-4DBB-8A37-1B0D8EC6A289}" dt="2021-11-19T11:58:42.517" v="1371"/>
          <ac:spMkLst>
            <pc:docMk/>
            <pc:sldMk cId="3281392581" sldId="265"/>
            <ac:spMk id="2" creationId="{6CCB8E87-E039-4BF9-BDCC-BE7ECC1F84A7}"/>
          </ac:spMkLst>
        </pc:spChg>
        <pc:spChg chg="mod">
          <ac:chgData name="" userId="e88544fbc08089db" providerId="LiveId" clId="{79C791B3-0AC9-4DBB-8A37-1B0D8EC6A289}" dt="2021-11-21T12:43:37.407" v="11511" actId="20577"/>
          <ac:spMkLst>
            <pc:docMk/>
            <pc:sldMk cId="3281392581" sldId="265"/>
            <ac:spMk id="3" creationId="{73AE0CB5-71DE-4CF8-944E-313C9A84CD49}"/>
          </ac:spMkLst>
        </pc:spChg>
      </pc:sldChg>
      <pc:sldChg chg="addSp delSp modSp add ord">
        <pc:chgData name="" userId="e88544fbc08089db" providerId="LiveId" clId="{79C791B3-0AC9-4DBB-8A37-1B0D8EC6A289}" dt="2021-11-23T07:43:16.891" v="11947"/>
        <pc:sldMkLst>
          <pc:docMk/>
          <pc:sldMk cId="2449224497" sldId="267"/>
        </pc:sldMkLst>
        <pc:spChg chg="mod">
          <ac:chgData name="" userId="e88544fbc08089db" providerId="LiveId" clId="{79C791B3-0AC9-4DBB-8A37-1B0D8EC6A289}" dt="2021-11-23T07:43:16.891" v="11947"/>
          <ac:spMkLst>
            <pc:docMk/>
            <pc:sldMk cId="2449224497" sldId="267"/>
            <ac:spMk id="3" creationId="{1477EFBB-4607-417F-BBFC-B4223054500F}"/>
          </ac:spMkLst>
        </pc:spChg>
        <pc:spChg chg="add del mod">
          <ac:chgData name="" userId="e88544fbc08089db" providerId="LiveId" clId="{79C791B3-0AC9-4DBB-8A37-1B0D8EC6A289}" dt="2021-11-19T11:47:12.412" v="949" actId="478"/>
          <ac:spMkLst>
            <pc:docMk/>
            <pc:sldMk cId="2449224497" sldId="267"/>
            <ac:spMk id="4" creationId="{7BE5278A-D227-4963-BBC4-81F523896FE6}"/>
          </ac:spMkLst>
        </pc:spChg>
      </pc:sldChg>
      <pc:sldChg chg="addSp modSp add">
        <pc:chgData name="" userId="e88544fbc08089db" providerId="LiveId" clId="{79C791B3-0AC9-4DBB-8A37-1B0D8EC6A289}" dt="2021-11-21T12:19:55.824" v="10957" actId="20577"/>
        <pc:sldMkLst>
          <pc:docMk/>
          <pc:sldMk cId="2351254957" sldId="269"/>
        </pc:sldMkLst>
        <pc:spChg chg="mod">
          <ac:chgData name="" userId="e88544fbc08089db" providerId="LiveId" clId="{79C791B3-0AC9-4DBB-8A37-1B0D8EC6A289}" dt="2021-11-21T12:19:55.824" v="10957" actId="20577"/>
          <ac:spMkLst>
            <pc:docMk/>
            <pc:sldMk cId="2351254957" sldId="269"/>
            <ac:spMk id="2" creationId="{E92958BA-22D4-4DE0-8418-37ADBABEFFDD}"/>
          </ac:spMkLst>
        </pc:spChg>
        <pc:spChg chg="mod">
          <ac:chgData name="" userId="e88544fbc08089db" providerId="LiveId" clId="{79C791B3-0AC9-4DBB-8A37-1B0D8EC6A289}" dt="2021-11-20T08:25:12.176" v="2962" actId="113"/>
          <ac:spMkLst>
            <pc:docMk/>
            <pc:sldMk cId="2351254957" sldId="269"/>
            <ac:spMk id="3" creationId="{0413EFAC-D203-421B-9EA9-D844B79EFF5D}"/>
          </ac:spMkLst>
        </pc:spChg>
        <pc:picChg chg="add mod">
          <ac:chgData name="" userId="e88544fbc08089db" providerId="LiveId" clId="{79C791B3-0AC9-4DBB-8A37-1B0D8EC6A289}" dt="2021-11-20T08:23:08.530" v="2809" actId="1076"/>
          <ac:picMkLst>
            <pc:docMk/>
            <pc:sldMk cId="2351254957" sldId="269"/>
            <ac:picMk id="6" creationId="{DC9C2AE7-1DA8-4E08-A3BF-CB13AFD11BD7}"/>
          </ac:picMkLst>
        </pc:picChg>
      </pc:sldChg>
      <pc:sldChg chg="addSp delSp modSp add">
        <pc:chgData name="" userId="e88544fbc08089db" providerId="LiveId" clId="{79C791B3-0AC9-4DBB-8A37-1B0D8EC6A289}" dt="2021-11-21T00:20:06.368" v="6578" actId="14100"/>
        <pc:sldMkLst>
          <pc:docMk/>
          <pc:sldMk cId="4233824426" sldId="270"/>
        </pc:sldMkLst>
        <pc:spChg chg="del">
          <ac:chgData name="" userId="e88544fbc08089db" providerId="LiveId" clId="{79C791B3-0AC9-4DBB-8A37-1B0D8EC6A289}" dt="2021-11-19T11:58:51.862" v="1373"/>
          <ac:spMkLst>
            <pc:docMk/>
            <pc:sldMk cId="4233824426" sldId="270"/>
            <ac:spMk id="3" creationId="{ED91E65F-1679-4EF7-931F-2DBBC19F0C20}"/>
          </ac:spMkLst>
        </pc:spChg>
        <pc:spChg chg="add mod">
          <ac:chgData name="" userId="e88544fbc08089db" providerId="LiveId" clId="{79C791B3-0AC9-4DBB-8A37-1B0D8EC6A289}" dt="2021-11-21T00:20:06.368" v="6578" actId="14100"/>
          <ac:spMkLst>
            <pc:docMk/>
            <pc:sldMk cId="4233824426" sldId="270"/>
            <ac:spMk id="4" creationId="{E7BF7D8B-7158-42E1-8900-4C2F2495EC97}"/>
          </ac:spMkLst>
        </pc:spChg>
        <pc:spChg chg="add mod">
          <ac:chgData name="" userId="e88544fbc08089db" providerId="LiveId" clId="{79C791B3-0AC9-4DBB-8A37-1B0D8EC6A289}" dt="2021-11-20T22:48:20.180" v="5845" actId="948"/>
          <ac:spMkLst>
            <pc:docMk/>
            <pc:sldMk cId="4233824426" sldId="270"/>
            <ac:spMk id="5" creationId="{19ED2B3B-FCE6-4309-A49B-3C45B95A4AFD}"/>
          </ac:spMkLst>
        </pc:spChg>
      </pc:sldChg>
      <pc:sldChg chg="modSp add">
        <pc:chgData name="" userId="e88544fbc08089db" providerId="LiveId" clId="{79C791B3-0AC9-4DBB-8A37-1B0D8EC6A289}" dt="2021-11-21T05:49:39.917" v="8265" actId="20577"/>
        <pc:sldMkLst>
          <pc:docMk/>
          <pc:sldMk cId="193207352" sldId="271"/>
        </pc:sldMkLst>
        <pc:spChg chg="mod">
          <ac:chgData name="" userId="e88544fbc08089db" providerId="LiveId" clId="{79C791B3-0AC9-4DBB-8A37-1B0D8EC6A289}" dt="2021-11-19T22:17:31.162" v="1427" actId="20577"/>
          <ac:spMkLst>
            <pc:docMk/>
            <pc:sldMk cId="193207352" sldId="271"/>
            <ac:spMk id="2" creationId="{05434F1A-D1A2-46B7-BAF3-AFA9BE2E7AAB}"/>
          </ac:spMkLst>
        </pc:spChg>
        <pc:spChg chg="mod">
          <ac:chgData name="" userId="e88544fbc08089db" providerId="LiveId" clId="{79C791B3-0AC9-4DBB-8A37-1B0D8EC6A289}" dt="2021-11-21T05:49:39.917" v="8265" actId="20577"/>
          <ac:spMkLst>
            <pc:docMk/>
            <pc:sldMk cId="193207352" sldId="271"/>
            <ac:spMk id="3" creationId="{1F3017FA-525C-4630-976A-8B8450B523AA}"/>
          </ac:spMkLst>
        </pc:spChg>
      </pc:sldChg>
      <pc:sldChg chg="addSp delSp modSp add">
        <pc:chgData name="" userId="e88544fbc08089db" providerId="LiveId" clId="{79C791B3-0AC9-4DBB-8A37-1B0D8EC6A289}" dt="2021-11-21T08:17:06.294" v="9098" actId="1036"/>
        <pc:sldMkLst>
          <pc:docMk/>
          <pc:sldMk cId="705705069" sldId="272"/>
        </pc:sldMkLst>
        <pc:spChg chg="mod">
          <ac:chgData name="" userId="e88544fbc08089db" providerId="LiveId" clId="{79C791B3-0AC9-4DBB-8A37-1B0D8EC6A289}" dt="2021-11-19T22:18:22.464" v="1462" actId="20577"/>
          <ac:spMkLst>
            <pc:docMk/>
            <pc:sldMk cId="705705069" sldId="272"/>
            <ac:spMk id="2" creationId="{36DF454A-6142-473C-B4C6-3BB2E153A23C}"/>
          </ac:spMkLst>
        </pc:spChg>
        <pc:spChg chg="mod">
          <ac:chgData name="" userId="e88544fbc08089db" providerId="LiveId" clId="{79C791B3-0AC9-4DBB-8A37-1B0D8EC6A289}" dt="2021-11-21T08:04:56.592" v="8770" actId="12"/>
          <ac:spMkLst>
            <pc:docMk/>
            <pc:sldMk cId="705705069" sldId="272"/>
            <ac:spMk id="3" creationId="{438F6566-BCDA-4B6E-B126-1700287E53BF}"/>
          </ac:spMkLst>
        </pc:spChg>
        <pc:picChg chg="add del mod">
          <ac:chgData name="" userId="e88544fbc08089db" providerId="LiveId" clId="{79C791B3-0AC9-4DBB-8A37-1B0D8EC6A289}" dt="2021-11-21T08:04:22.988" v="8755"/>
          <ac:picMkLst>
            <pc:docMk/>
            <pc:sldMk cId="705705069" sldId="272"/>
            <ac:picMk id="6" creationId="{E3CB9AA5-D949-4774-A6A4-BB16E0AFE5E3}"/>
          </ac:picMkLst>
        </pc:picChg>
        <pc:picChg chg="add mod">
          <ac:chgData name="" userId="e88544fbc08089db" providerId="LiveId" clId="{79C791B3-0AC9-4DBB-8A37-1B0D8EC6A289}" dt="2021-11-21T08:05:05.149" v="8773" actId="1076"/>
          <ac:picMkLst>
            <pc:docMk/>
            <pc:sldMk cId="705705069" sldId="272"/>
            <ac:picMk id="8" creationId="{AC244CEF-616B-4056-818D-C864A8A68B25}"/>
          </ac:picMkLst>
        </pc:picChg>
        <pc:picChg chg="add del mod">
          <ac:chgData name="" userId="e88544fbc08089db" providerId="LiveId" clId="{79C791B3-0AC9-4DBB-8A37-1B0D8EC6A289}" dt="2021-11-21T07:57:44.708" v="8678" actId="478"/>
          <ac:picMkLst>
            <pc:docMk/>
            <pc:sldMk cId="705705069" sldId="272"/>
            <ac:picMk id="10" creationId="{AF35AA97-CF4C-4225-949D-BD061175FC43}"/>
          </ac:picMkLst>
        </pc:picChg>
        <pc:picChg chg="add del mod">
          <ac:chgData name="" userId="e88544fbc08089db" providerId="LiveId" clId="{79C791B3-0AC9-4DBB-8A37-1B0D8EC6A289}" dt="2021-11-21T06:14:40.638" v="8672" actId="478"/>
          <ac:picMkLst>
            <pc:docMk/>
            <pc:sldMk cId="705705069" sldId="272"/>
            <ac:picMk id="12" creationId="{F0B7198C-2535-456F-B5E1-22833781D93F}"/>
          </ac:picMkLst>
        </pc:picChg>
        <pc:picChg chg="add del mod">
          <ac:chgData name="" userId="e88544fbc08089db" providerId="LiveId" clId="{79C791B3-0AC9-4DBB-8A37-1B0D8EC6A289}" dt="2021-11-21T06:15:17.329" v="8675" actId="478"/>
          <ac:picMkLst>
            <pc:docMk/>
            <pc:sldMk cId="705705069" sldId="272"/>
            <ac:picMk id="14" creationId="{579BA708-9E30-4F3A-B311-99428289CC69}"/>
          </ac:picMkLst>
        </pc:picChg>
        <pc:picChg chg="add mod">
          <ac:chgData name="" userId="e88544fbc08089db" providerId="LiveId" clId="{79C791B3-0AC9-4DBB-8A37-1B0D8EC6A289}" dt="2021-11-21T08:17:02.341" v="9096" actId="1035"/>
          <ac:picMkLst>
            <pc:docMk/>
            <pc:sldMk cId="705705069" sldId="272"/>
            <ac:picMk id="16" creationId="{C461B506-605C-417F-978A-4F8E957BCC3F}"/>
          </ac:picMkLst>
        </pc:picChg>
        <pc:picChg chg="add mod">
          <ac:chgData name="" userId="e88544fbc08089db" providerId="LiveId" clId="{79C791B3-0AC9-4DBB-8A37-1B0D8EC6A289}" dt="2021-11-21T08:17:04.778" v="9097" actId="1036"/>
          <ac:picMkLst>
            <pc:docMk/>
            <pc:sldMk cId="705705069" sldId="272"/>
            <ac:picMk id="18" creationId="{459EEFC7-53D1-4CD1-870B-92140E6E6018}"/>
          </ac:picMkLst>
        </pc:picChg>
        <pc:picChg chg="add mod">
          <ac:chgData name="" userId="e88544fbc08089db" providerId="LiveId" clId="{79C791B3-0AC9-4DBB-8A37-1B0D8EC6A289}" dt="2021-11-21T08:17:06.294" v="9098" actId="1036"/>
          <ac:picMkLst>
            <pc:docMk/>
            <pc:sldMk cId="705705069" sldId="272"/>
            <ac:picMk id="20" creationId="{308BFDAA-35E0-4D24-9421-BE1F5B35D985}"/>
          </ac:picMkLst>
        </pc:picChg>
      </pc:sldChg>
      <pc:sldChg chg="modSp add">
        <pc:chgData name="" userId="e88544fbc08089db" providerId="LiveId" clId="{79C791B3-0AC9-4DBB-8A37-1B0D8EC6A289}" dt="2021-11-21T09:47:15.308" v="9659" actId="113"/>
        <pc:sldMkLst>
          <pc:docMk/>
          <pc:sldMk cId="2916759306" sldId="273"/>
        </pc:sldMkLst>
        <pc:spChg chg="mod">
          <ac:chgData name="" userId="e88544fbc08089db" providerId="LiveId" clId="{79C791B3-0AC9-4DBB-8A37-1B0D8EC6A289}" dt="2021-11-19T22:19:57.430" v="1491" actId="403"/>
          <ac:spMkLst>
            <pc:docMk/>
            <pc:sldMk cId="2916759306" sldId="273"/>
            <ac:spMk id="2" creationId="{C9C6BD0A-D811-442A-A1B5-94BE7175C904}"/>
          </ac:spMkLst>
        </pc:spChg>
        <pc:spChg chg="mod">
          <ac:chgData name="" userId="e88544fbc08089db" providerId="LiveId" clId="{79C791B3-0AC9-4DBB-8A37-1B0D8EC6A289}" dt="2021-11-21T09:47:15.308" v="9659" actId="113"/>
          <ac:spMkLst>
            <pc:docMk/>
            <pc:sldMk cId="2916759306" sldId="273"/>
            <ac:spMk id="3" creationId="{A144B20C-1611-490B-9935-279969613B49}"/>
          </ac:spMkLst>
        </pc:spChg>
      </pc:sldChg>
      <pc:sldChg chg="modSp add">
        <pc:chgData name="" userId="e88544fbc08089db" providerId="LiveId" clId="{79C791B3-0AC9-4DBB-8A37-1B0D8EC6A289}" dt="2021-11-20T07:45:50.834" v="2697"/>
        <pc:sldMkLst>
          <pc:docMk/>
          <pc:sldMk cId="2863545360" sldId="274"/>
        </pc:sldMkLst>
        <pc:spChg chg="mod">
          <ac:chgData name="" userId="e88544fbc08089db" providerId="LiveId" clId="{79C791B3-0AC9-4DBB-8A37-1B0D8EC6A289}" dt="2021-11-19T22:20:22.284" v="1515" actId="20577"/>
          <ac:spMkLst>
            <pc:docMk/>
            <pc:sldMk cId="2863545360" sldId="274"/>
            <ac:spMk id="2" creationId="{4C11A8F0-5E12-43D4-9CA5-325AF70AC4E9}"/>
          </ac:spMkLst>
        </pc:spChg>
        <pc:spChg chg="mod">
          <ac:chgData name="" userId="e88544fbc08089db" providerId="LiveId" clId="{79C791B3-0AC9-4DBB-8A37-1B0D8EC6A289}" dt="2021-11-20T07:45:50.834" v="2697"/>
          <ac:spMkLst>
            <pc:docMk/>
            <pc:sldMk cId="2863545360" sldId="274"/>
            <ac:spMk id="3" creationId="{7D64AA9B-EE92-4701-9633-54528D1FF22A}"/>
          </ac:spMkLst>
        </pc:spChg>
      </pc:sldChg>
      <pc:sldChg chg="addSp delSp modSp add">
        <pc:chgData name="" userId="e88544fbc08089db" providerId="LiveId" clId="{79C791B3-0AC9-4DBB-8A37-1B0D8EC6A289}" dt="2021-11-21T05:44:18.158" v="8242" actId="20577"/>
        <pc:sldMkLst>
          <pc:docMk/>
          <pc:sldMk cId="511136754" sldId="277"/>
        </pc:sldMkLst>
        <pc:spChg chg="del">
          <ac:chgData name="" userId="e88544fbc08089db" providerId="LiveId" clId="{79C791B3-0AC9-4DBB-8A37-1B0D8EC6A289}" dt="2021-11-20T07:45:56.528" v="2698"/>
          <ac:spMkLst>
            <pc:docMk/>
            <pc:sldMk cId="511136754" sldId="277"/>
            <ac:spMk id="2" creationId="{1C018D93-38DC-4873-9887-D04AB178607D}"/>
          </ac:spMkLst>
        </pc:spChg>
        <pc:spChg chg="del mod">
          <ac:chgData name="" userId="e88544fbc08089db" providerId="LiveId" clId="{79C791B3-0AC9-4DBB-8A37-1B0D8EC6A289}" dt="2021-11-20T07:45:56.528" v="2698"/>
          <ac:spMkLst>
            <pc:docMk/>
            <pc:sldMk cId="511136754" sldId="277"/>
            <ac:spMk id="3" creationId="{D496838A-847F-4EBA-BF01-AA1815F1FA84}"/>
          </ac:spMkLst>
        </pc:spChg>
        <pc:spChg chg="add mod">
          <ac:chgData name="" userId="e88544fbc08089db" providerId="LiveId" clId="{79C791B3-0AC9-4DBB-8A37-1B0D8EC6A289}" dt="2021-11-21T05:44:18.158" v="8242" actId="20577"/>
          <ac:spMkLst>
            <pc:docMk/>
            <pc:sldMk cId="511136754" sldId="277"/>
            <ac:spMk id="5" creationId="{BB8D0C7F-A43D-4F97-970A-EE33CCB0D274}"/>
          </ac:spMkLst>
        </pc:spChg>
        <pc:grpChg chg="add mod">
          <ac:chgData name="" userId="e88544fbc08089db" providerId="LiveId" clId="{79C791B3-0AC9-4DBB-8A37-1B0D8EC6A289}" dt="2021-11-20T07:57:22.603" v="2777" actId="1076"/>
          <ac:grpSpMkLst>
            <pc:docMk/>
            <pc:sldMk cId="511136754" sldId="277"/>
            <ac:grpSpMk id="13" creationId="{92581799-A4F0-4D0E-916B-1A93FD95E7DE}"/>
          </ac:grpSpMkLst>
        </pc:grpChg>
        <pc:picChg chg="add mod modCrop">
          <ac:chgData name="" userId="e88544fbc08089db" providerId="LiveId" clId="{79C791B3-0AC9-4DBB-8A37-1B0D8EC6A289}" dt="2021-11-20T07:57:07.931" v="2775" actId="1076"/>
          <ac:picMkLst>
            <pc:docMk/>
            <pc:sldMk cId="511136754" sldId="277"/>
            <ac:picMk id="7" creationId="{DFC8A5C8-9D18-4002-8317-6615BDBA2422}"/>
          </ac:picMkLst>
        </pc:picChg>
        <pc:cxnChg chg="add mod">
          <ac:chgData name="" userId="e88544fbc08089db" providerId="LiveId" clId="{79C791B3-0AC9-4DBB-8A37-1B0D8EC6A289}" dt="2021-11-20T07:57:52.897" v="2781" actId="1582"/>
          <ac:cxnSpMkLst>
            <pc:docMk/>
            <pc:sldMk cId="511136754" sldId="277"/>
            <ac:cxnSpMk id="9" creationId="{B28255F1-45AD-4AD0-8F85-95C53DB9BD18}"/>
          </ac:cxnSpMkLst>
        </pc:cxnChg>
        <pc:cxnChg chg="add mod">
          <ac:chgData name="" userId="e88544fbc08089db" providerId="LiveId" clId="{79C791B3-0AC9-4DBB-8A37-1B0D8EC6A289}" dt="2021-11-20T07:57:52.897" v="2781" actId="1582"/>
          <ac:cxnSpMkLst>
            <pc:docMk/>
            <pc:sldMk cId="511136754" sldId="277"/>
            <ac:cxnSpMk id="11" creationId="{8A2EB2D7-5228-41A2-8015-E8A1B2F5E5DC}"/>
          </ac:cxnSpMkLst>
        </pc:cxnChg>
      </pc:sldChg>
      <pc:sldChg chg="addSp delSp modSp add">
        <pc:chgData name="" userId="e88544fbc08089db" providerId="LiveId" clId="{79C791B3-0AC9-4DBB-8A37-1B0D8EC6A289}" dt="2021-11-21T12:20:04.399" v="10961" actId="20577"/>
        <pc:sldMkLst>
          <pc:docMk/>
          <pc:sldMk cId="381766274" sldId="278"/>
        </pc:sldMkLst>
        <pc:spChg chg="add mod">
          <ac:chgData name="" userId="e88544fbc08089db" providerId="LiveId" clId="{79C791B3-0AC9-4DBB-8A37-1B0D8EC6A289}" dt="2021-11-21T12:20:04.399" v="10961" actId="20577"/>
          <ac:spMkLst>
            <pc:docMk/>
            <pc:sldMk cId="381766274" sldId="278"/>
            <ac:spMk id="2" creationId="{7524C85A-774E-4CD6-8844-80F564AFC26D}"/>
          </ac:spMkLst>
        </pc:spChg>
        <pc:spChg chg="del">
          <ac:chgData name="" userId="e88544fbc08089db" providerId="LiveId" clId="{79C791B3-0AC9-4DBB-8A37-1B0D8EC6A289}" dt="2021-11-20T08:25:48.876" v="2964"/>
          <ac:spMkLst>
            <pc:docMk/>
            <pc:sldMk cId="381766274" sldId="278"/>
            <ac:spMk id="2" creationId="{EB9D9872-5504-4027-A92D-28E6B2D084A8}"/>
          </ac:spMkLst>
        </pc:spChg>
        <pc:spChg chg="del">
          <ac:chgData name="" userId="e88544fbc08089db" providerId="LiveId" clId="{79C791B3-0AC9-4DBB-8A37-1B0D8EC6A289}" dt="2021-11-20T08:25:48.876" v="2964"/>
          <ac:spMkLst>
            <pc:docMk/>
            <pc:sldMk cId="381766274" sldId="278"/>
            <ac:spMk id="3" creationId="{788B8A7E-1A65-4033-A999-D531F58904FA}"/>
          </ac:spMkLst>
        </pc:spChg>
        <pc:spChg chg="add mod">
          <ac:chgData name="" userId="e88544fbc08089db" providerId="LiveId" clId="{79C791B3-0AC9-4DBB-8A37-1B0D8EC6A289}" dt="2021-11-20T08:31:28.179" v="3245" actId="113"/>
          <ac:spMkLst>
            <pc:docMk/>
            <pc:sldMk cId="381766274" sldId="278"/>
            <ac:spMk id="5" creationId="{D837ABA4-3E31-43A1-9A9D-E8537C5E389C}"/>
          </ac:spMkLst>
        </pc:spChg>
      </pc:sldChg>
      <pc:sldChg chg="modSp add">
        <pc:chgData name="" userId="e88544fbc08089db" providerId="LiveId" clId="{79C791B3-0AC9-4DBB-8A37-1B0D8EC6A289}" dt="2021-11-20T22:50:55.828" v="5850" actId="11"/>
        <pc:sldMkLst>
          <pc:docMk/>
          <pc:sldMk cId="952253859" sldId="279"/>
        </pc:sldMkLst>
        <pc:spChg chg="mod">
          <ac:chgData name="" userId="e88544fbc08089db" providerId="LiveId" clId="{79C791B3-0AC9-4DBB-8A37-1B0D8EC6A289}" dt="2021-11-20T08:33:15.218" v="3288" actId="20577"/>
          <ac:spMkLst>
            <pc:docMk/>
            <pc:sldMk cId="952253859" sldId="279"/>
            <ac:spMk id="2" creationId="{4E2748C8-5853-49B0-8314-F6397635D6E4}"/>
          </ac:spMkLst>
        </pc:spChg>
        <pc:spChg chg="mod">
          <ac:chgData name="" userId="e88544fbc08089db" providerId="LiveId" clId="{79C791B3-0AC9-4DBB-8A37-1B0D8EC6A289}" dt="2021-11-20T22:50:55.828" v="5850" actId="11"/>
          <ac:spMkLst>
            <pc:docMk/>
            <pc:sldMk cId="952253859" sldId="279"/>
            <ac:spMk id="3" creationId="{EE3351AF-F369-4800-94B0-7DF5213B3534}"/>
          </ac:spMkLst>
        </pc:spChg>
      </pc:sldChg>
      <pc:sldChg chg="modSp add">
        <pc:chgData name="" userId="e88544fbc08089db" providerId="LiveId" clId="{79C791B3-0AC9-4DBB-8A37-1B0D8EC6A289}" dt="2021-11-21T05:29:07.507" v="7569" actId="20577"/>
        <pc:sldMkLst>
          <pc:docMk/>
          <pc:sldMk cId="4095805984" sldId="280"/>
        </pc:sldMkLst>
        <pc:spChg chg="mod">
          <ac:chgData name="" userId="e88544fbc08089db" providerId="LiveId" clId="{79C791B3-0AC9-4DBB-8A37-1B0D8EC6A289}" dt="2021-11-21T04:23:41.659" v="7536" actId="20577"/>
          <ac:spMkLst>
            <pc:docMk/>
            <pc:sldMk cId="4095805984" sldId="280"/>
            <ac:spMk id="2" creationId="{C8EBFB29-848F-48A5-8785-5632F39F2BD1}"/>
          </ac:spMkLst>
        </pc:spChg>
        <pc:spChg chg="mod">
          <ac:chgData name="" userId="e88544fbc08089db" providerId="LiveId" clId="{79C791B3-0AC9-4DBB-8A37-1B0D8EC6A289}" dt="2021-11-21T05:29:07.507" v="7569" actId="20577"/>
          <ac:spMkLst>
            <pc:docMk/>
            <pc:sldMk cId="4095805984" sldId="280"/>
            <ac:spMk id="3" creationId="{0435BA96-589E-4010-937F-4AF9F803B7A7}"/>
          </ac:spMkLst>
        </pc:spChg>
      </pc:sldChg>
      <pc:sldChg chg="addSp delSp modSp add">
        <pc:chgData name="" userId="e88544fbc08089db" providerId="LiveId" clId="{79C791B3-0AC9-4DBB-8A37-1B0D8EC6A289}" dt="2021-11-21T00:21:01.387" v="6584" actId="113"/>
        <pc:sldMkLst>
          <pc:docMk/>
          <pc:sldMk cId="58793298" sldId="281"/>
        </pc:sldMkLst>
        <pc:spChg chg="del">
          <ac:chgData name="" userId="e88544fbc08089db" providerId="LiveId" clId="{79C791B3-0AC9-4DBB-8A37-1B0D8EC6A289}" dt="2021-11-20T22:37:56.033" v="5192"/>
          <ac:spMkLst>
            <pc:docMk/>
            <pc:sldMk cId="58793298" sldId="281"/>
            <ac:spMk id="2" creationId="{85F5AC71-E4F0-47D2-BE2C-A778A7F41802}"/>
          </ac:spMkLst>
        </pc:spChg>
        <pc:spChg chg="del">
          <ac:chgData name="" userId="e88544fbc08089db" providerId="LiveId" clId="{79C791B3-0AC9-4DBB-8A37-1B0D8EC6A289}" dt="2021-11-20T22:37:56.033" v="5192"/>
          <ac:spMkLst>
            <pc:docMk/>
            <pc:sldMk cId="58793298" sldId="281"/>
            <ac:spMk id="3" creationId="{519FB25A-29D0-463E-9559-2D32AFD13959}"/>
          </ac:spMkLst>
        </pc:spChg>
        <pc:spChg chg="add mod">
          <ac:chgData name="" userId="e88544fbc08089db" providerId="LiveId" clId="{79C791B3-0AC9-4DBB-8A37-1B0D8EC6A289}" dt="2021-11-21T00:21:01.387" v="6584" actId="113"/>
          <ac:spMkLst>
            <pc:docMk/>
            <pc:sldMk cId="58793298" sldId="281"/>
            <ac:spMk id="5" creationId="{D0CBD20E-F29B-40BC-8954-5039B316A1A3}"/>
          </ac:spMkLst>
        </pc:spChg>
        <pc:spChg chg="add mod">
          <ac:chgData name="" userId="e88544fbc08089db" providerId="LiveId" clId="{79C791B3-0AC9-4DBB-8A37-1B0D8EC6A289}" dt="2021-11-21T00:20:01.872" v="6576" actId="14100"/>
          <ac:spMkLst>
            <pc:docMk/>
            <pc:sldMk cId="58793298" sldId="281"/>
            <ac:spMk id="6" creationId="{CD141391-A3B6-4E92-81BE-0E189F6FC04A}"/>
          </ac:spMkLst>
        </pc:spChg>
      </pc:sldChg>
      <pc:sldChg chg="addSp modSp add">
        <pc:chgData name="" userId="e88544fbc08089db" providerId="LiveId" clId="{79C791B3-0AC9-4DBB-8A37-1B0D8EC6A289}" dt="2021-11-21T00:20:10.697" v="6580" actId="14100"/>
        <pc:sldMkLst>
          <pc:docMk/>
          <pc:sldMk cId="1606685479" sldId="282"/>
        </pc:sldMkLst>
        <pc:spChg chg="mod">
          <ac:chgData name="" userId="e88544fbc08089db" providerId="LiveId" clId="{79C791B3-0AC9-4DBB-8A37-1B0D8EC6A289}" dt="2021-11-21T00:04:41.961" v="6157" actId="20577"/>
          <ac:spMkLst>
            <pc:docMk/>
            <pc:sldMk cId="1606685479" sldId="282"/>
            <ac:spMk id="3" creationId="{F963D601-5EF0-423A-B89E-6154C4E64261}"/>
          </ac:spMkLst>
        </pc:spChg>
        <pc:spChg chg="add mod">
          <ac:chgData name="" userId="e88544fbc08089db" providerId="LiveId" clId="{79C791B3-0AC9-4DBB-8A37-1B0D8EC6A289}" dt="2021-11-21T00:20:10.697" v="6580" actId="14100"/>
          <ac:spMkLst>
            <pc:docMk/>
            <pc:sldMk cId="1606685479" sldId="282"/>
            <ac:spMk id="4" creationId="{70F2096C-57CE-4C98-810A-94535D055A0A}"/>
          </ac:spMkLst>
        </pc:spChg>
      </pc:sldChg>
      <pc:sldChg chg="modSp add">
        <pc:chgData name="" userId="e88544fbc08089db" providerId="LiveId" clId="{79C791B3-0AC9-4DBB-8A37-1B0D8EC6A289}" dt="2021-11-21T12:37:58.277" v="11344" actId="20577"/>
        <pc:sldMkLst>
          <pc:docMk/>
          <pc:sldMk cId="2100785047" sldId="283"/>
        </pc:sldMkLst>
        <pc:spChg chg="mod">
          <ac:chgData name="" userId="e88544fbc08089db" providerId="LiveId" clId="{79C791B3-0AC9-4DBB-8A37-1B0D8EC6A289}" dt="2021-11-20T23:04:18.328" v="5994" actId="20577"/>
          <ac:spMkLst>
            <pc:docMk/>
            <pc:sldMk cId="2100785047" sldId="283"/>
            <ac:spMk id="2" creationId="{9EC011A3-9976-4D42-B9BF-274866FB5743}"/>
          </ac:spMkLst>
        </pc:spChg>
        <pc:spChg chg="mod">
          <ac:chgData name="" userId="e88544fbc08089db" providerId="LiveId" clId="{79C791B3-0AC9-4DBB-8A37-1B0D8EC6A289}" dt="2021-11-21T12:37:58.277" v="11344" actId="20577"/>
          <ac:spMkLst>
            <pc:docMk/>
            <pc:sldMk cId="2100785047" sldId="283"/>
            <ac:spMk id="3" creationId="{65FC71B9-8988-4091-A677-3D061AA2C1F7}"/>
          </ac:spMkLst>
        </pc:spChg>
      </pc:sldChg>
      <pc:sldChg chg="addSp delSp modSp add">
        <pc:chgData name="" userId="e88544fbc08089db" providerId="LiveId" clId="{79C791B3-0AC9-4DBB-8A37-1B0D8EC6A289}" dt="2021-11-21T12:37:11.319" v="11277" actId="403"/>
        <pc:sldMkLst>
          <pc:docMk/>
          <pc:sldMk cId="1859841586" sldId="284"/>
        </pc:sldMkLst>
        <pc:spChg chg="del">
          <ac:chgData name="" userId="e88544fbc08089db" providerId="LiveId" clId="{79C791B3-0AC9-4DBB-8A37-1B0D8EC6A289}" dt="2021-11-20T23:55:50.779" v="6063"/>
          <ac:spMkLst>
            <pc:docMk/>
            <pc:sldMk cId="1859841586" sldId="284"/>
            <ac:spMk id="2" creationId="{F147B0A5-B3F7-4BA3-91B7-9DF5B81D1227}"/>
          </ac:spMkLst>
        </pc:spChg>
        <pc:spChg chg="mod">
          <ac:chgData name="" userId="e88544fbc08089db" providerId="LiveId" clId="{79C791B3-0AC9-4DBB-8A37-1B0D8EC6A289}" dt="2021-11-21T12:37:11.319" v="11277" actId="403"/>
          <ac:spMkLst>
            <pc:docMk/>
            <pc:sldMk cId="1859841586" sldId="284"/>
            <ac:spMk id="3" creationId="{90C71622-6704-4226-8EBB-E9819376B8A5}"/>
          </ac:spMkLst>
        </pc:spChg>
        <pc:spChg chg="add del mod">
          <ac:chgData name="" userId="e88544fbc08089db" providerId="LiveId" clId="{79C791B3-0AC9-4DBB-8A37-1B0D8EC6A289}" dt="2021-11-21T01:28:11.023" v="6985"/>
          <ac:spMkLst>
            <pc:docMk/>
            <pc:sldMk cId="1859841586" sldId="284"/>
            <ac:spMk id="5" creationId="{0E94B228-23DB-4679-83B9-8E6DAD06AE80}"/>
          </ac:spMkLst>
        </pc:spChg>
      </pc:sldChg>
      <pc:sldChg chg="addSp delSp modSp add">
        <pc:chgData name="" userId="e88544fbc08089db" providerId="LiveId" clId="{79C791B3-0AC9-4DBB-8A37-1B0D8EC6A289}" dt="2021-11-21T00:14:50.056" v="6549" actId="207"/>
        <pc:sldMkLst>
          <pc:docMk/>
          <pc:sldMk cId="2207277287" sldId="285"/>
        </pc:sldMkLst>
        <pc:spChg chg="del">
          <ac:chgData name="" userId="e88544fbc08089db" providerId="LiveId" clId="{79C791B3-0AC9-4DBB-8A37-1B0D8EC6A289}" dt="2021-11-21T00:08:51.008" v="6255"/>
          <ac:spMkLst>
            <pc:docMk/>
            <pc:sldMk cId="2207277287" sldId="285"/>
            <ac:spMk id="3" creationId="{FB360E72-F62D-4F99-AB10-B630A4DE5C06}"/>
          </ac:spMkLst>
        </pc:spChg>
        <pc:spChg chg="add mod">
          <ac:chgData name="" userId="e88544fbc08089db" providerId="LiveId" clId="{79C791B3-0AC9-4DBB-8A37-1B0D8EC6A289}" dt="2021-11-21T00:14:50.056" v="6549" actId="207"/>
          <ac:spMkLst>
            <pc:docMk/>
            <pc:sldMk cId="2207277287" sldId="285"/>
            <ac:spMk id="4" creationId="{52DFC7C5-5B53-4655-849B-85456F7670D2}"/>
          </ac:spMkLst>
        </pc:spChg>
        <pc:spChg chg="add mod">
          <ac:chgData name="" userId="e88544fbc08089db" providerId="LiveId" clId="{79C791B3-0AC9-4DBB-8A37-1B0D8EC6A289}" dt="2021-11-21T00:14:25.018" v="6547" actId="20577"/>
          <ac:spMkLst>
            <pc:docMk/>
            <pc:sldMk cId="2207277287" sldId="285"/>
            <ac:spMk id="5" creationId="{45F62EA1-0ABE-4310-A3DA-9C716E7698A5}"/>
          </ac:spMkLst>
        </pc:spChg>
      </pc:sldChg>
      <pc:sldChg chg="addSp delSp modSp add">
        <pc:chgData name="" userId="e88544fbc08089db" providerId="LiveId" clId="{79C791B3-0AC9-4DBB-8A37-1B0D8EC6A289}" dt="2021-11-21T12:35:59.824" v="11270" actId="20577"/>
        <pc:sldMkLst>
          <pc:docMk/>
          <pc:sldMk cId="451299089" sldId="286"/>
        </pc:sldMkLst>
        <pc:spChg chg="del">
          <ac:chgData name="" userId="e88544fbc08089db" providerId="LiveId" clId="{79C791B3-0AC9-4DBB-8A37-1B0D8EC6A289}" dt="2021-11-21T01:26:05.005" v="6928"/>
          <ac:spMkLst>
            <pc:docMk/>
            <pc:sldMk cId="451299089" sldId="286"/>
            <ac:spMk id="2" creationId="{69D20289-FF7E-4A2E-8AEA-E49CED6D8077}"/>
          </ac:spMkLst>
        </pc:spChg>
        <pc:spChg chg="del">
          <ac:chgData name="" userId="e88544fbc08089db" providerId="LiveId" clId="{79C791B3-0AC9-4DBB-8A37-1B0D8EC6A289}" dt="2021-11-21T01:26:05.005" v="6928"/>
          <ac:spMkLst>
            <pc:docMk/>
            <pc:sldMk cId="451299089" sldId="286"/>
            <ac:spMk id="3" creationId="{A1ADE350-DFD8-4088-AA70-56953C91686A}"/>
          </ac:spMkLst>
        </pc:spChg>
        <pc:spChg chg="add mod">
          <ac:chgData name="" userId="e88544fbc08089db" providerId="LiveId" clId="{79C791B3-0AC9-4DBB-8A37-1B0D8EC6A289}" dt="2021-11-21T12:35:59.824" v="11270" actId="20577"/>
          <ac:spMkLst>
            <pc:docMk/>
            <pc:sldMk cId="451299089" sldId="286"/>
            <ac:spMk id="5" creationId="{8F4230C8-05F6-41BB-8AA4-63A3CDA2B014}"/>
          </ac:spMkLst>
        </pc:spChg>
        <pc:spChg chg="add mod">
          <ac:chgData name="" userId="e88544fbc08089db" providerId="LiveId" clId="{79C791B3-0AC9-4DBB-8A37-1B0D8EC6A289}" dt="2021-11-21T01:26:15.029" v="6931"/>
          <ac:spMkLst>
            <pc:docMk/>
            <pc:sldMk cId="451299089" sldId="286"/>
            <ac:spMk id="6" creationId="{B7724BB4-2E21-4732-A24C-F29FDDEED77D}"/>
          </ac:spMkLst>
        </pc:spChg>
      </pc:sldChg>
      <pc:sldChg chg="modSp add">
        <pc:chgData name="" userId="e88544fbc08089db" providerId="LiveId" clId="{79C791B3-0AC9-4DBB-8A37-1B0D8EC6A289}" dt="2021-11-21T05:53:45.505" v="8345" actId="20577"/>
        <pc:sldMkLst>
          <pc:docMk/>
          <pc:sldMk cId="1332487822" sldId="287"/>
        </pc:sldMkLst>
        <pc:spChg chg="mod">
          <ac:chgData name="" userId="e88544fbc08089db" providerId="LiveId" clId="{79C791B3-0AC9-4DBB-8A37-1B0D8EC6A289}" dt="2021-11-21T05:43:40.438" v="8240"/>
          <ac:spMkLst>
            <pc:docMk/>
            <pc:sldMk cId="1332487822" sldId="287"/>
            <ac:spMk id="2" creationId="{3C65B9DA-71A3-491F-A6DA-23856218ACBD}"/>
          </ac:spMkLst>
        </pc:spChg>
        <pc:spChg chg="mod">
          <ac:chgData name="" userId="e88544fbc08089db" providerId="LiveId" clId="{79C791B3-0AC9-4DBB-8A37-1B0D8EC6A289}" dt="2021-11-21T05:53:45.505" v="8345" actId="20577"/>
          <ac:spMkLst>
            <pc:docMk/>
            <pc:sldMk cId="1332487822" sldId="287"/>
            <ac:spMk id="3" creationId="{6B0FFE8E-070B-4806-AD15-8F60C8D713B0}"/>
          </ac:spMkLst>
        </pc:spChg>
      </pc:sldChg>
      <pc:sldChg chg="delSp modSp add">
        <pc:chgData name="" userId="e88544fbc08089db" providerId="LiveId" clId="{79C791B3-0AC9-4DBB-8A37-1B0D8EC6A289}" dt="2021-11-21T05:50:20.369" v="8268" actId="14100"/>
        <pc:sldMkLst>
          <pc:docMk/>
          <pc:sldMk cId="4008549838" sldId="288"/>
        </pc:sldMkLst>
        <pc:spChg chg="del">
          <ac:chgData name="" userId="e88544fbc08089db" providerId="LiveId" clId="{79C791B3-0AC9-4DBB-8A37-1B0D8EC6A289}" dt="2021-11-21T05:50:16.744" v="8267" actId="478"/>
          <ac:spMkLst>
            <pc:docMk/>
            <pc:sldMk cId="4008549838" sldId="288"/>
            <ac:spMk id="2" creationId="{98A79767-EA1F-4572-9AC8-91256D0D35A9}"/>
          </ac:spMkLst>
        </pc:spChg>
        <pc:picChg chg="mod">
          <ac:chgData name="" userId="e88544fbc08089db" providerId="LiveId" clId="{79C791B3-0AC9-4DBB-8A37-1B0D8EC6A289}" dt="2021-11-21T05:50:20.369" v="8268" actId="14100"/>
          <ac:picMkLst>
            <pc:docMk/>
            <pc:sldMk cId="4008549838" sldId="288"/>
            <ac:picMk id="6" creationId="{9702271E-3FA5-4FE4-9AF5-2FB8972EAE03}"/>
          </ac:picMkLst>
        </pc:picChg>
      </pc:sldChg>
      <pc:sldChg chg="modSp add">
        <pc:chgData name="" userId="e88544fbc08089db" providerId="LiveId" clId="{79C791B3-0AC9-4DBB-8A37-1B0D8EC6A289}" dt="2021-11-21T06:04:05.551" v="8559"/>
        <pc:sldMkLst>
          <pc:docMk/>
          <pc:sldMk cId="3608339702" sldId="289"/>
        </pc:sldMkLst>
        <pc:spChg chg="mod">
          <ac:chgData name="" userId="e88544fbc08089db" providerId="LiveId" clId="{79C791B3-0AC9-4DBB-8A37-1B0D8EC6A289}" dt="2021-11-21T06:04:05.551" v="8559"/>
          <ac:spMkLst>
            <pc:docMk/>
            <pc:sldMk cId="3608339702" sldId="289"/>
            <ac:spMk id="2" creationId="{D7233778-0F41-46CC-8DE2-EEB0D946DB5F}"/>
          </ac:spMkLst>
        </pc:spChg>
        <pc:spChg chg="mod">
          <ac:chgData name="" userId="e88544fbc08089db" providerId="LiveId" clId="{79C791B3-0AC9-4DBB-8A37-1B0D8EC6A289}" dt="2021-11-21T06:03:45.481" v="8556" actId="20577"/>
          <ac:spMkLst>
            <pc:docMk/>
            <pc:sldMk cId="3608339702" sldId="289"/>
            <ac:spMk id="3" creationId="{C96ED202-CDC1-4102-9D8E-E3E3F35F13B3}"/>
          </ac:spMkLst>
        </pc:spChg>
      </pc:sldChg>
      <pc:sldChg chg="addSp delSp modSp add">
        <pc:chgData name="" userId="e88544fbc08089db" providerId="LiveId" clId="{79C791B3-0AC9-4DBB-8A37-1B0D8EC6A289}" dt="2021-11-21T08:08:46.986" v="8917" actId="1036"/>
        <pc:sldMkLst>
          <pc:docMk/>
          <pc:sldMk cId="2100537256" sldId="291"/>
        </pc:sldMkLst>
        <pc:spChg chg="del">
          <ac:chgData name="" userId="e88544fbc08089db" providerId="LiveId" clId="{79C791B3-0AC9-4DBB-8A37-1B0D8EC6A289}" dt="2021-11-21T08:02:55.609" v="8702"/>
          <ac:spMkLst>
            <pc:docMk/>
            <pc:sldMk cId="2100537256" sldId="291"/>
            <ac:spMk id="2" creationId="{610EB5FB-C4BB-4A8B-A723-21DE3814D9BE}"/>
          </ac:spMkLst>
        </pc:spChg>
        <pc:spChg chg="mod">
          <ac:chgData name="" userId="e88544fbc08089db" providerId="LiveId" clId="{79C791B3-0AC9-4DBB-8A37-1B0D8EC6A289}" dt="2021-11-21T08:07:32.120" v="8825" actId="20577"/>
          <ac:spMkLst>
            <pc:docMk/>
            <pc:sldMk cId="2100537256" sldId="291"/>
            <ac:spMk id="3" creationId="{731D4A65-6010-4ADF-9A60-2126EA069864}"/>
          </ac:spMkLst>
        </pc:spChg>
        <pc:spChg chg="mod">
          <ac:chgData name="" userId="e88544fbc08089db" providerId="LiveId" clId="{79C791B3-0AC9-4DBB-8A37-1B0D8EC6A289}" dt="2021-11-21T08:08:46.986" v="8917" actId="1036"/>
          <ac:spMkLst>
            <pc:docMk/>
            <pc:sldMk cId="2100537256" sldId="291"/>
            <ac:spMk id="4" creationId="{95D14AB3-D795-4486-A3BE-9EBE8B89D605}"/>
          </ac:spMkLst>
        </pc:spChg>
        <pc:picChg chg="add mod">
          <ac:chgData name="" userId="e88544fbc08089db" providerId="LiveId" clId="{79C791B3-0AC9-4DBB-8A37-1B0D8EC6A289}" dt="2021-11-21T08:08:39.622" v="8914" actId="1076"/>
          <ac:picMkLst>
            <pc:docMk/>
            <pc:sldMk cId="2100537256" sldId="291"/>
            <ac:picMk id="6" creationId="{0808BB35-570F-4323-A991-3C2D23EEB7A0}"/>
          </ac:picMkLst>
        </pc:picChg>
        <pc:picChg chg="add mod">
          <ac:chgData name="" userId="e88544fbc08089db" providerId="LiveId" clId="{79C791B3-0AC9-4DBB-8A37-1B0D8EC6A289}" dt="2021-11-21T08:07:23.699" v="8820" actId="1076"/>
          <ac:picMkLst>
            <pc:docMk/>
            <pc:sldMk cId="2100537256" sldId="291"/>
            <ac:picMk id="7" creationId="{CABB5A5C-DB4D-486D-8EE1-84E65E4BA417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8" creationId="{B5BB6949-76F2-454F-B964-3A913DEA731C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0" creationId="{EEE44A75-4217-4A40-97A6-F26D6675F0C7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1" creationId="{FAD45287-B32F-4134-A738-18C31A00BD0C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3" creationId="{83EB1F7B-441E-408B-8AB2-0A22517709B8}"/>
          </ac:picMkLst>
        </pc:picChg>
        <pc:picChg chg="add mod">
          <ac:chgData name="" userId="e88544fbc08089db" providerId="LiveId" clId="{79C791B3-0AC9-4DBB-8A37-1B0D8EC6A289}" dt="2021-11-21T08:08:46.986" v="8917" actId="1036"/>
          <ac:picMkLst>
            <pc:docMk/>
            <pc:sldMk cId="2100537256" sldId="291"/>
            <ac:picMk id="15" creationId="{879EA0A4-04FF-42BC-9D6B-90350DA4EBAD}"/>
          </ac:picMkLst>
        </pc:picChg>
      </pc:sldChg>
      <pc:sldChg chg="addSp modSp add">
        <pc:chgData name="" userId="e88544fbc08089db" providerId="LiveId" clId="{79C791B3-0AC9-4DBB-8A37-1B0D8EC6A289}" dt="2021-11-21T12:44:51.108" v="11512" actId="1036"/>
        <pc:sldMkLst>
          <pc:docMk/>
          <pc:sldMk cId="811367936" sldId="292"/>
        </pc:sldMkLst>
        <pc:spChg chg="mod">
          <ac:chgData name="" userId="e88544fbc08089db" providerId="LiveId" clId="{79C791B3-0AC9-4DBB-8A37-1B0D8EC6A289}" dt="2021-11-21T08:09:34.884" v="8950" actId="20577"/>
          <ac:spMkLst>
            <pc:docMk/>
            <pc:sldMk cId="811367936" sldId="292"/>
            <ac:spMk id="3" creationId="{3D564B57-7ED3-41C7-9E67-6915EF485807}"/>
          </ac:spMkLst>
        </pc:spChg>
        <pc:picChg chg="add mod">
          <ac:chgData name="" userId="e88544fbc08089db" providerId="LiveId" clId="{79C791B3-0AC9-4DBB-8A37-1B0D8EC6A289}" dt="2021-11-21T12:44:51.108" v="11512" actId="1036"/>
          <ac:picMkLst>
            <pc:docMk/>
            <pc:sldMk cId="811367936" sldId="292"/>
            <ac:picMk id="5" creationId="{8AB2225E-233D-4D3B-84D8-241126AF4AB5}"/>
          </ac:picMkLst>
        </pc:picChg>
        <pc:picChg chg="add mod">
          <ac:chgData name="" userId="e88544fbc08089db" providerId="LiveId" clId="{79C791B3-0AC9-4DBB-8A37-1B0D8EC6A289}" dt="2021-11-21T08:16:46.030" v="9082" actId="1036"/>
          <ac:picMkLst>
            <pc:docMk/>
            <pc:sldMk cId="811367936" sldId="292"/>
            <ac:picMk id="7" creationId="{CF373841-8A57-4316-84B9-9E6EC8D3BEB9}"/>
          </ac:picMkLst>
        </pc:picChg>
        <pc:picChg chg="add mod">
          <ac:chgData name="" userId="e88544fbc08089db" providerId="LiveId" clId="{79C791B3-0AC9-4DBB-8A37-1B0D8EC6A289}" dt="2021-11-21T08:16:33.261" v="9080" actId="1036"/>
          <ac:picMkLst>
            <pc:docMk/>
            <pc:sldMk cId="811367936" sldId="292"/>
            <ac:picMk id="9" creationId="{206C5F1F-B687-405E-A7E7-928A8BD3FA51}"/>
          </ac:picMkLst>
        </pc:picChg>
        <pc:picChg chg="add mod">
          <ac:chgData name="" userId="e88544fbc08089db" providerId="LiveId" clId="{79C791B3-0AC9-4DBB-8A37-1B0D8EC6A289}" dt="2021-11-21T08:16:52.565" v="9086" actId="1036"/>
          <ac:picMkLst>
            <pc:docMk/>
            <pc:sldMk cId="811367936" sldId="292"/>
            <ac:picMk id="11" creationId="{814BBC27-1C6D-4D58-9117-94394540E312}"/>
          </ac:picMkLst>
        </pc:picChg>
        <pc:picChg chg="add mod">
          <ac:chgData name="" userId="e88544fbc08089db" providerId="LiveId" clId="{79C791B3-0AC9-4DBB-8A37-1B0D8EC6A289}" dt="2021-11-21T08:16:49.311" v="9084" actId="1036"/>
          <ac:picMkLst>
            <pc:docMk/>
            <pc:sldMk cId="811367936" sldId="292"/>
            <ac:picMk id="13" creationId="{8297A015-15BB-4577-A275-E0D66C338F18}"/>
          </ac:picMkLst>
        </pc:picChg>
        <pc:picChg chg="add mod">
          <ac:chgData name="" userId="e88544fbc08089db" providerId="LiveId" clId="{79C791B3-0AC9-4DBB-8A37-1B0D8EC6A289}" dt="2021-11-21T08:16:47.655" v="9083" actId="1036"/>
          <ac:picMkLst>
            <pc:docMk/>
            <pc:sldMk cId="811367936" sldId="292"/>
            <ac:picMk id="15" creationId="{13B2A144-CC13-48CC-AADC-3163AC5D8790}"/>
          </ac:picMkLst>
        </pc:picChg>
        <pc:picChg chg="add mod">
          <ac:chgData name="" userId="e88544fbc08089db" providerId="LiveId" clId="{79C791B3-0AC9-4DBB-8A37-1B0D8EC6A289}" dt="2021-11-21T08:16:50.955" v="9085" actId="1036"/>
          <ac:picMkLst>
            <pc:docMk/>
            <pc:sldMk cId="811367936" sldId="292"/>
            <ac:picMk id="17" creationId="{8FB275CF-EED9-4A7F-AB47-47F35817B9A2}"/>
          </ac:picMkLst>
        </pc:picChg>
      </pc:sldChg>
      <pc:sldChg chg="addSp modSp add">
        <pc:chgData name="" userId="e88544fbc08089db" providerId="LiveId" clId="{79C791B3-0AC9-4DBB-8A37-1B0D8EC6A289}" dt="2021-11-21T08:16:22.066" v="9070" actId="1036"/>
        <pc:sldMkLst>
          <pc:docMk/>
          <pc:sldMk cId="237039649" sldId="293"/>
        </pc:sldMkLst>
        <pc:spChg chg="mod">
          <ac:chgData name="" userId="e88544fbc08089db" providerId="LiveId" clId="{79C791B3-0AC9-4DBB-8A37-1B0D8EC6A289}" dt="2021-11-21T08:14:17.760" v="9040" actId="1076"/>
          <ac:spMkLst>
            <pc:docMk/>
            <pc:sldMk cId="237039649" sldId="293"/>
            <ac:spMk id="3" creationId="{7F3D5A6F-B589-4287-9780-6CE11765D884}"/>
          </ac:spMkLst>
        </pc:spChg>
        <pc:picChg chg="add mod">
          <ac:chgData name="" userId="e88544fbc08089db" providerId="LiveId" clId="{79C791B3-0AC9-4DBB-8A37-1B0D8EC6A289}" dt="2021-11-21T08:16:17.721" v="9068" actId="1036"/>
          <ac:picMkLst>
            <pc:docMk/>
            <pc:sldMk cId="237039649" sldId="293"/>
            <ac:picMk id="5" creationId="{C339F552-F00C-4A08-8635-3695A8C41761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7" creationId="{0E79F7BB-51E0-4A6D-8F02-7451E88F7A2E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9" creationId="{248F0590-9222-47D2-A193-CF7C34848EC9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11" creationId="{2000C2AD-5B49-47AA-A7F1-B6D532D09D55}"/>
          </ac:picMkLst>
        </pc:picChg>
        <pc:picChg chg="add mod">
          <ac:chgData name="" userId="e88544fbc08089db" providerId="LiveId" clId="{79C791B3-0AC9-4DBB-8A37-1B0D8EC6A289}" dt="2021-11-21T08:16:22.066" v="9070" actId="1036"/>
          <ac:picMkLst>
            <pc:docMk/>
            <pc:sldMk cId="237039649" sldId="293"/>
            <ac:picMk id="13" creationId="{2116B434-4448-45B2-BBD9-F3172100061D}"/>
          </ac:picMkLst>
        </pc:picChg>
      </pc:sldChg>
      <pc:sldChg chg="addSp delSp modSp add ord">
        <pc:chgData name="" userId="e88544fbc08089db" providerId="LiveId" clId="{79C791B3-0AC9-4DBB-8A37-1B0D8EC6A289}" dt="2021-11-21T09:34:33.038" v="9544"/>
        <pc:sldMkLst>
          <pc:docMk/>
          <pc:sldMk cId="1501531836" sldId="296"/>
        </pc:sldMkLst>
        <pc:spChg chg="mod">
          <ac:chgData name="" userId="e88544fbc08089db" providerId="LiveId" clId="{79C791B3-0AC9-4DBB-8A37-1B0D8EC6A289}" dt="2021-11-21T09:33:30.533" v="9540" actId="14100"/>
          <ac:spMkLst>
            <pc:docMk/>
            <pc:sldMk cId="1501531836" sldId="296"/>
            <ac:spMk id="2" creationId="{F43D14D1-8DFE-4AB1-954F-E4A5B09867B2}"/>
          </ac:spMkLst>
        </pc:spChg>
        <pc:spChg chg="del">
          <ac:chgData name="" userId="e88544fbc08089db" providerId="LiveId" clId="{79C791B3-0AC9-4DBB-8A37-1B0D8EC6A289}" dt="2021-11-21T09:33:35.092" v="9541"/>
          <ac:spMkLst>
            <pc:docMk/>
            <pc:sldMk cId="1501531836" sldId="296"/>
            <ac:spMk id="3" creationId="{C59DF3FF-495A-47DA-924F-0ECD0B63C874}"/>
          </ac:spMkLst>
        </pc:spChg>
        <pc:picChg chg="add mod">
          <ac:chgData name="" userId="e88544fbc08089db" providerId="LiveId" clId="{79C791B3-0AC9-4DBB-8A37-1B0D8EC6A289}" dt="2021-11-21T09:33:45.261" v="9543" actId="14100"/>
          <ac:picMkLst>
            <pc:docMk/>
            <pc:sldMk cId="1501531836" sldId="296"/>
            <ac:picMk id="6" creationId="{3A65B7F6-40C7-477A-AC1C-7BCD7D10F564}"/>
          </ac:picMkLst>
        </pc:picChg>
      </pc:sldChg>
      <pc:sldChg chg="addSp delSp modSp add">
        <pc:chgData name="" userId="e88544fbc08089db" providerId="LiveId" clId="{79C791B3-0AC9-4DBB-8A37-1B0D8EC6A289}" dt="2021-11-21T09:46:03.483" v="9625" actId="14100"/>
        <pc:sldMkLst>
          <pc:docMk/>
          <pc:sldMk cId="1357651030" sldId="297"/>
        </pc:sldMkLst>
        <pc:spChg chg="add del mod">
          <ac:chgData name="" userId="e88544fbc08089db" providerId="LiveId" clId="{79C791B3-0AC9-4DBB-8A37-1B0D8EC6A289}" dt="2021-11-21T09:34:54.543" v="9552" actId="478"/>
          <ac:spMkLst>
            <pc:docMk/>
            <pc:sldMk cId="1357651030" sldId="297"/>
            <ac:spMk id="5" creationId="{E0FFF698-9B42-4DE0-891F-8CD9FD1FDA06}"/>
          </ac:spMkLst>
        </pc:spChg>
        <pc:picChg chg="del">
          <ac:chgData name="" userId="e88544fbc08089db" providerId="LiveId" clId="{79C791B3-0AC9-4DBB-8A37-1B0D8EC6A289}" dt="2021-11-21T09:34:49.393" v="9551" actId="478"/>
          <ac:picMkLst>
            <pc:docMk/>
            <pc:sldMk cId="1357651030" sldId="297"/>
            <ac:picMk id="6" creationId="{5D3B47DE-E94A-4F4A-9772-48CBD7B75879}"/>
          </ac:picMkLst>
        </pc:picChg>
        <pc:picChg chg="mod">
          <ac:chgData name="" userId="e88544fbc08089db" providerId="LiveId" clId="{79C791B3-0AC9-4DBB-8A37-1B0D8EC6A289}" dt="2021-11-21T09:46:03.483" v="9625" actId="14100"/>
          <ac:picMkLst>
            <pc:docMk/>
            <pc:sldMk cId="1357651030" sldId="297"/>
            <ac:picMk id="8" creationId="{03F0DA4B-A2B2-4B80-ADF2-AA0D47052E38}"/>
          </ac:picMkLst>
        </pc:picChg>
        <pc:picChg chg="del">
          <ac:chgData name="" userId="e88544fbc08089db" providerId="LiveId" clId="{79C791B3-0AC9-4DBB-8A37-1B0D8EC6A289}" dt="2021-11-21T09:34:48.094" v="9549" actId="478"/>
          <ac:picMkLst>
            <pc:docMk/>
            <pc:sldMk cId="1357651030" sldId="297"/>
            <ac:picMk id="10" creationId="{2AF48936-424F-4A71-803D-82845B1C9F0B}"/>
          </ac:picMkLst>
        </pc:picChg>
      </pc:sldChg>
      <pc:sldChg chg="addSp delSp modSp add modAnim">
        <pc:chgData name="" userId="e88544fbc08089db" providerId="LiveId" clId="{79C791B3-0AC9-4DBB-8A37-1B0D8EC6A289}" dt="2021-11-21T09:46:33.667" v="9627" actId="14100"/>
        <pc:sldMkLst>
          <pc:docMk/>
          <pc:sldMk cId="1058571962" sldId="299"/>
        </pc:sldMkLst>
        <pc:spChg chg="mod">
          <ac:chgData name="" userId="e88544fbc08089db" providerId="LiveId" clId="{79C791B3-0AC9-4DBB-8A37-1B0D8EC6A289}" dt="2021-11-21T09:46:33.667" v="9627" actId="14100"/>
          <ac:spMkLst>
            <pc:docMk/>
            <pc:sldMk cId="1058571962" sldId="299"/>
            <ac:spMk id="2" creationId="{1EE5023A-9A0B-46FE-B183-AB0E00A15B55}"/>
          </ac:spMkLst>
        </pc:spChg>
        <pc:spChg chg="del">
          <ac:chgData name="" userId="e88544fbc08089db" providerId="LiveId" clId="{79C791B3-0AC9-4DBB-8A37-1B0D8EC6A289}" dt="2021-11-21T09:38:58.343" v="9569"/>
          <ac:spMkLst>
            <pc:docMk/>
            <pc:sldMk cId="1058571962" sldId="299"/>
            <ac:spMk id="3" creationId="{775DD8EA-2C83-4DBF-8583-50183C1455C1}"/>
          </ac:spMkLst>
        </pc:spChg>
        <pc:spChg chg="add mod">
          <ac:chgData name="" userId="e88544fbc08089db" providerId="LiveId" clId="{79C791B3-0AC9-4DBB-8A37-1B0D8EC6A289}" dt="2021-11-21T09:40:24.473" v="9583" actId="207"/>
          <ac:spMkLst>
            <pc:docMk/>
            <pc:sldMk cId="1058571962" sldId="299"/>
            <ac:spMk id="9" creationId="{176114EA-5375-496A-824C-AA8B816FFA29}"/>
          </ac:spMkLst>
        </pc:spChg>
        <pc:spChg chg="add mod">
          <ac:chgData name="" userId="e88544fbc08089db" providerId="LiveId" clId="{79C791B3-0AC9-4DBB-8A37-1B0D8EC6A289}" dt="2021-11-21T09:41:03.880" v="9592" actId="208"/>
          <ac:spMkLst>
            <pc:docMk/>
            <pc:sldMk cId="1058571962" sldId="299"/>
            <ac:spMk id="10" creationId="{1F229A2C-84B1-4C9C-98AA-7282F181D56C}"/>
          </ac:spMkLst>
        </pc:spChg>
        <pc:spChg chg="add mod">
          <ac:chgData name="" userId="e88544fbc08089db" providerId="LiveId" clId="{79C791B3-0AC9-4DBB-8A37-1B0D8EC6A289}" dt="2021-11-21T09:41:17.253" v="9599" actId="14100"/>
          <ac:spMkLst>
            <pc:docMk/>
            <pc:sldMk cId="1058571962" sldId="299"/>
            <ac:spMk id="11" creationId="{71B68C67-9689-4CFB-AC40-55122D41B898}"/>
          </ac:spMkLst>
        </pc:spChg>
        <pc:spChg chg="add mod">
          <ac:chgData name="" userId="e88544fbc08089db" providerId="LiveId" clId="{79C791B3-0AC9-4DBB-8A37-1B0D8EC6A289}" dt="2021-11-21T09:41:47.574" v="9605" actId="14100"/>
          <ac:spMkLst>
            <pc:docMk/>
            <pc:sldMk cId="1058571962" sldId="299"/>
            <ac:spMk id="12" creationId="{2444707A-A1E9-4D14-9E9E-43E6450102A9}"/>
          </ac:spMkLst>
        </pc:spChg>
        <pc:spChg chg="add mod">
          <ac:chgData name="" userId="e88544fbc08089db" providerId="LiveId" clId="{79C791B3-0AC9-4DBB-8A37-1B0D8EC6A289}" dt="2021-11-21T09:41:55.261" v="9608" actId="14100"/>
          <ac:spMkLst>
            <pc:docMk/>
            <pc:sldMk cId="1058571962" sldId="299"/>
            <ac:spMk id="13" creationId="{CE971FB6-9AD6-497E-A663-3F6CEF003ED2}"/>
          </ac:spMkLst>
        </pc:spChg>
        <pc:picChg chg="add mod">
          <ac:chgData name="" userId="e88544fbc08089db" providerId="LiveId" clId="{79C791B3-0AC9-4DBB-8A37-1B0D8EC6A289}" dt="2021-11-21T09:41:12.007" v="9597" actId="1076"/>
          <ac:picMkLst>
            <pc:docMk/>
            <pc:sldMk cId="1058571962" sldId="299"/>
            <ac:picMk id="6" creationId="{5C04C37C-18BF-4C49-B94A-A9B1C5802664}"/>
          </ac:picMkLst>
        </pc:picChg>
        <pc:picChg chg="add mod">
          <ac:chgData name="" userId="e88544fbc08089db" providerId="LiveId" clId="{79C791B3-0AC9-4DBB-8A37-1B0D8EC6A289}" dt="2021-11-21T09:39:09.941" v="9573" actId="1076"/>
          <ac:picMkLst>
            <pc:docMk/>
            <pc:sldMk cId="1058571962" sldId="299"/>
            <ac:picMk id="8" creationId="{9E92ECAC-5D8A-47C5-AD7F-2333E6074D92}"/>
          </ac:picMkLst>
        </pc:picChg>
      </pc:sldChg>
      <pc:sldChg chg="modSp add">
        <pc:chgData name="" userId="e88544fbc08089db" providerId="LiveId" clId="{79C791B3-0AC9-4DBB-8A37-1B0D8EC6A289}" dt="2021-11-21T09:53:49.774" v="10070" actId="20577"/>
        <pc:sldMkLst>
          <pc:docMk/>
          <pc:sldMk cId="1058290814" sldId="300"/>
        </pc:sldMkLst>
        <pc:spChg chg="mod">
          <ac:chgData name="" userId="e88544fbc08089db" providerId="LiveId" clId="{79C791B3-0AC9-4DBB-8A37-1B0D8EC6A289}" dt="2021-11-21T09:46:45.495" v="9629"/>
          <ac:spMkLst>
            <pc:docMk/>
            <pc:sldMk cId="1058290814" sldId="300"/>
            <ac:spMk id="2" creationId="{6E161137-8314-45A3-B2E5-23DD61B12656}"/>
          </ac:spMkLst>
        </pc:spChg>
        <pc:spChg chg="mod">
          <ac:chgData name="" userId="e88544fbc08089db" providerId="LiveId" clId="{79C791B3-0AC9-4DBB-8A37-1B0D8EC6A289}" dt="2021-11-21T09:53:49.774" v="10070" actId="20577"/>
          <ac:spMkLst>
            <pc:docMk/>
            <pc:sldMk cId="1058290814" sldId="300"/>
            <ac:spMk id="3" creationId="{5BEBDE94-7CB8-4F9F-A9E8-2731399E3DF2}"/>
          </ac:spMkLst>
        </pc:spChg>
      </pc:sldChg>
      <pc:sldChg chg="add">
        <pc:chgData name="" userId="e88544fbc08089db" providerId="LiveId" clId="{79C791B3-0AC9-4DBB-8A37-1B0D8EC6A289}" dt="2021-11-21T09:50:25.597" v="9935"/>
        <pc:sldMkLst>
          <pc:docMk/>
          <pc:sldMk cId="2754421941" sldId="301"/>
        </pc:sldMkLst>
      </pc:sldChg>
      <pc:sldChg chg="addSp delSp modSp add">
        <pc:chgData name="" userId="e88544fbc08089db" providerId="LiveId" clId="{79C791B3-0AC9-4DBB-8A37-1B0D8EC6A289}" dt="2021-11-30T07:53:02.923" v="12012" actId="400"/>
        <pc:sldMkLst>
          <pc:docMk/>
          <pc:sldMk cId="625017105" sldId="303"/>
        </pc:sldMkLst>
        <pc:spChg chg="mod">
          <ac:chgData name="" userId="e88544fbc08089db" providerId="LiveId" clId="{79C791B3-0AC9-4DBB-8A37-1B0D8EC6A289}" dt="2021-11-21T10:09:21.198" v="10689"/>
          <ac:spMkLst>
            <pc:docMk/>
            <pc:sldMk cId="625017105" sldId="303"/>
            <ac:spMk id="2" creationId="{6A2D9064-3D7E-449B-A753-F68688EF8A02}"/>
          </ac:spMkLst>
        </pc:spChg>
        <pc:spChg chg="del">
          <ac:chgData name="" userId="e88544fbc08089db" providerId="LiveId" clId="{79C791B3-0AC9-4DBB-8A37-1B0D8EC6A289}" dt="2021-11-21T09:52:50.001" v="10052"/>
          <ac:spMkLst>
            <pc:docMk/>
            <pc:sldMk cId="625017105" sldId="303"/>
            <ac:spMk id="3" creationId="{156C2A6C-A371-4BD8-82A2-4F1058B81C4A}"/>
          </ac:spMkLst>
        </pc:spChg>
        <pc:spChg chg="add del mod">
          <ac:chgData name="" userId="e88544fbc08089db" providerId="LiveId" clId="{79C791B3-0AC9-4DBB-8A37-1B0D8EC6A289}" dt="2021-11-21T09:52:54.082" v="10053"/>
          <ac:spMkLst>
            <pc:docMk/>
            <pc:sldMk cId="625017105" sldId="303"/>
            <ac:spMk id="4" creationId="{3EDB6A58-CC90-471D-8B88-F8F49ECDC190}"/>
          </ac:spMkLst>
        </pc:spChg>
        <pc:spChg chg="add del mod">
          <ac:chgData name="" userId="e88544fbc08089db" providerId="LiveId" clId="{79C791B3-0AC9-4DBB-8A37-1B0D8EC6A289}" dt="2021-11-21T09:52:54.082" v="10053"/>
          <ac:spMkLst>
            <pc:docMk/>
            <pc:sldMk cId="625017105" sldId="303"/>
            <ac:spMk id="5" creationId="{8CC5CF83-4CE2-4444-ADB7-028DCEA1A5E3}"/>
          </ac:spMkLst>
        </pc:spChg>
        <pc:spChg chg="add mod">
          <ac:chgData name="" userId="e88544fbc08089db" providerId="LiveId" clId="{79C791B3-0AC9-4DBB-8A37-1B0D8EC6A289}" dt="2021-11-21T09:55:06.899" v="10215" actId="20577"/>
          <ac:spMkLst>
            <pc:docMk/>
            <pc:sldMk cId="625017105" sldId="303"/>
            <ac:spMk id="6" creationId="{3D784132-D596-41E0-9B1F-BDA1489E7834}"/>
          </ac:spMkLst>
        </pc:spChg>
        <pc:spChg chg="add mod">
          <ac:chgData name="" userId="e88544fbc08089db" providerId="LiveId" clId="{79C791B3-0AC9-4DBB-8A37-1B0D8EC6A289}" dt="2021-11-30T07:53:02.923" v="12012" actId="400"/>
          <ac:spMkLst>
            <pc:docMk/>
            <pc:sldMk cId="625017105" sldId="303"/>
            <ac:spMk id="7" creationId="{EC3029AA-DEAB-47A9-8DAD-476A6782DA13}"/>
          </ac:spMkLst>
        </pc:spChg>
      </pc:sldChg>
      <pc:sldChg chg="modSp add">
        <pc:chgData name="" userId="e88544fbc08089db" providerId="LiveId" clId="{79C791B3-0AC9-4DBB-8A37-1B0D8EC6A289}" dt="2021-11-21T10:09:39.430" v="10695"/>
        <pc:sldMkLst>
          <pc:docMk/>
          <pc:sldMk cId="659033123" sldId="304"/>
        </pc:sldMkLst>
        <pc:spChg chg="mod">
          <ac:chgData name="" userId="e88544fbc08089db" providerId="LiveId" clId="{79C791B3-0AC9-4DBB-8A37-1B0D8EC6A289}" dt="2021-11-21T10:09:39.430" v="10695"/>
          <ac:spMkLst>
            <pc:docMk/>
            <pc:sldMk cId="659033123" sldId="304"/>
            <ac:spMk id="2" creationId="{D10C4AA5-2CC9-4146-A9F2-FD968FC0A0C5}"/>
          </ac:spMkLst>
        </pc:spChg>
        <pc:spChg chg="mod">
          <ac:chgData name="" userId="e88544fbc08089db" providerId="LiveId" clId="{79C791B3-0AC9-4DBB-8A37-1B0D8EC6A289}" dt="2021-11-21T10:09:00.020" v="10687" actId="113"/>
          <ac:spMkLst>
            <pc:docMk/>
            <pc:sldMk cId="659033123" sldId="304"/>
            <ac:spMk id="3" creationId="{4C2EA696-7630-4D9A-885C-768721A408DB}"/>
          </ac:spMkLst>
        </pc:spChg>
      </pc:sldChg>
      <pc:sldChg chg="addSp delSp modSp add">
        <pc:chgData name="" userId="e88544fbc08089db" providerId="LiveId" clId="{79C791B3-0AC9-4DBB-8A37-1B0D8EC6A289}" dt="2021-11-21T13:14:08.200" v="11765" actId="403"/>
        <pc:sldMkLst>
          <pc:docMk/>
          <pc:sldMk cId="2921968986" sldId="305"/>
        </pc:sldMkLst>
        <pc:spChg chg="del">
          <ac:chgData name="" userId="e88544fbc08089db" providerId="LiveId" clId="{79C791B3-0AC9-4DBB-8A37-1B0D8EC6A289}" dt="2021-11-21T10:10:18.363" v="10697"/>
          <ac:spMkLst>
            <pc:docMk/>
            <pc:sldMk cId="2921968986" sldId="305"/>
            <ac:spMk id="2" creationId="{A308A3F0-18E7-4055-BE25-9F75531705E6}"/>
          </ac:spMkLst>
        </pc:spChg>
        <pc:spChg chg="del">
          <ac:chgData name="" userId="e88544fbc08089db" providerId="LiveId" clId="{79C791B3-0AC9-4DBB-8A37-1B0D8EC6A289}" dt="2021-11-21T10:10:18.363" v="10697"/>
          <ac:spMkLst>
            <pc:docMk/>
            <pc:sldMk cId="2921968986" sldId="305"/>
            <ac:spMk id="3" creationId="{440963CA-3DF3-4D41-8C05-8705A7A4EB85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5" creationId="{96FF4924-3A70-4A0E-8E60-4086FDA069A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6" creationId="{8C7230F3-7960-4A99-85FA-8AADD623F597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7" creationId="{8907C986-7D88-4BEE-9DA2-45F19B02E4B1}"/>
          </ac:spMkLst>
        </pc:spChg>
        <pc:spChg chg="add del">
          <ac:chgData name="" userId="e88544fbc08089db" providerId="LiveId" clId="{79C791B3-0AC9-4DBB-8A37-1B0D8EC6A289}" dt="2021-11-21T10:11:00.470" v="10710"/>
          <ac:spMkLst>
            <pc:docMk/>
            <pc:sldMk cId="2921968986" sldId="305"/>
            <ac:spMk id="8" creationId="{6C2F6D68-6DEB-483B-8065-68DF7B2525E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18" creationId="{04971A1B-8F1C-4D8B-A246-C3BAF358648B}"/>
          </ac:spMkLst>
        </pc:spChg>
        <pc:spChg chg="add del mod">
          <ac:chgData name="" userId="e88544fbc08089db" providerId="LiveId" clId="{79C791B3-0AC9-4DBB-8A37-1B0D8EC6A289}" dt="2021-11-21T10:15:41.452" v="10879" actId="478"/>
          <ac:spMkLst>
            <pc:docMk/>
            <pc:sldMk cId="2921968986" sldId="305"/>
            <ac:spMk id="22" creationId="{F79B3064-D65B-4078-BE35-83A1C2D3F5FA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3" creationId="{9A52AD55-7E1D-4635-806E-50080098E499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4" creationId="{711278BE-3EE3-4DD3-847F-3920E0875A3D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5" creationId="{EC3138B7-FE29-4630-A852-D2CF04FC64CB}"/>
          </ac:spMkLst>
        </pc:spChg>
        <pc:spChg chg="add mod">
          <ac:chgData name="" userId="e88544fbc08089db" providerId="LiveId" clId="{79C791B3-0AC9-4DBB-8A37-1B0D8EC6A289}" dt="2021-11-21T10:16:04.117" v="10882" actId="164"/>
          <ac:spMkLst>
            <pc:docMk/>
            <pc:sldMk cId="2921968986" sldId="305"/>
            <ac:spMk id="26" creationId="{D5DBDD51-8DD8-423C-9F0B-001F74B8B4AE}"/>
          </ac:spMkLst>
        </pc:spChg>
        <pc:spChg chg="add mod">
          <ac:chgData name="" userId="e88544fbc08089db" providerId="LiveId" clId="{79C791B3-0AC9-4DBB-8A37-1B0D8EC6A289}" dt="2021-11-21T13:13:00.324" v="11733" actId="20577"/>
          <ac:spMkLst>
            <pc:docMk/>
            <pc:sldMk cId="2921968986" sldId="305"/>
            <ac:spMk id="28" creationId="{E0705036-20EE-4182-B905-398AC1337CCB}"/>
          </ac:spMkLst>
        </pc:spChg>
        <pc:spChg chg="add mod">
          <ac:chgData name="" userId="e88544fbc08089db" providerId="LiveId" clId="{79C791B3-0AC9-4DBB-8A37-1B0D8EC6A289}" dt="2021-11-21T13:14:08.200" v="11765" actId="403"/>
          <ac:spMkLst>
            <pc:docMk/>
            <pc:sldMk cId="2921968986" sldId="305"/>
            <ac:spMk id="29" creationId="{CDC602D7-A549-4F19-BE6F-F78C43252EC9}"/>
          </ac:spMkLst>
        </pc:spChg>
        <pc:grpChg chg="add del mod">
          <ac:chgData name="" userId="e88544fbc08089db" providerId="LiveId" clId="{79C791B3-0AC9-4DBB-8A37-1B0D8EC6A289}" dt="2021-11-21T10:16:40.639" v="10908"/>
          <ac:grpSpMkLst>
            <pc:docMk/>
            <pc:sldMk cId="2921968986" sldId="305"/>
            <ac:grpSpMk id="27" creationId="{376A3E1C-C3CC-4798-9BF9-FEF23294FC67}"/>
          </ac:grpSpMkLst>
        </pc:grp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0" creationId="{69DFA0A1-0B54-474F-9D5F-97118F46FED4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2" creationId="{40A440AF-ED17-47BE-A9CF-E68AFA101E31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4" creationId="{C29143F6-98C8-4436-A524-3EB56F48D506}"/>
          </ac:cxnSpMkLst>
        </pc:cxnChg>
        <pc:cxnChg chg="add mod">
          <ac:chgData name="" userId="e88544fbc08089db" providerId="LiveId" clId="{79C791B3-0AC9-4DBB-8A37-1B0D8EC6A289}" dt="2021-11-21T10:16:04.117" v="10882" actId="164"/>
          <ac:cxnSpMkLst>
            <pc:docMk/>
            <pc:sldMk cId="2921968986" sldId="305"/>
            <ac:cxnSpMk id="19" creationId="{C37200B1-F3C0-4F5C-84D5-1CD946B26557}"/>
          </ac:cxnSpMkLst>
        </pc:cxnChg>
      </pc:sldChg>
      <pc:sldChg chg="addSp delSp modSp add">
        <pc:chgData name="" userId="e88544fbc08089db" providerId="LiveId" clId="{79C791B3-0AC9-4DBB-8A37-1B0D8EC6A289}" dt="2021-11-21T11:01:00.742" v="10930" actId="14100"/>
        <pc:sldMkLst>
          <pc:docMk/>
          <pc:sldMk cId="4109770032" sldId="306"/>
        </pc:sldMkLst>
        <pc:spChg chg="del">
          <ac:chgData name="" userId="e88544fbc08089db" providerId="LiveId" clId="{79C791B3-0AC9-4DBB-8A37-1B0D8EC6A289}" dt="2021-11-21T10:16:56.684" v="10918"/>
          <ac:spMkLst>
            <pc:docMk/>
            <pc:sldMk cId="4109770032" sldId="306"/>
            <ac:spMk id="2" creationId="{4E6B53E9-B25E-4E75-B8C4-A104678669F0}"/>
          </ac:spMkLst>
        </pc:spChg>
        <pc:spChg chg="mod">
          <ac:chgData name="" userId="e88544fbc08089db" providerId="LiveId" clId="{79C791B3-0AC9-4DBB-8A37-1B0D8EC6A289}" dt="2021-11-21T10:17:26.045" v="10924" actId="113"/>
          <ac:spMkLst>
            <pc:docMk/>
            <pc:sldMk cId="4109770032" sldId="306"/>
            <ac:spMk id="3" creationId="{1A28728B-5248-45AF-B78C-349B90F3FAE5}"/>
          </ac:spMkLst>
        </pc:spChg>
        <pc:grpChg chg="add del mod">
          <ac:chgData name="" userId="e88544fbc08089db" providerId="LiveId" clId="{79C791B3-0AC9-4DBB-8A37-1B0D8EC6A289}" dt="2021-11-21T10:16:58.868" v="10920" actId="478"/>
          <ac:grpSpMkLst>
            <pc:docMk/>
            <pc:sldMk cId="4109770032" sldId="306"/>
            <ac:grpSpMk id="5" creationId="{C8311339-88A4-42FE-81D6-CF3400B2B684}"/>
          </ac:grpSpMkLst>
        </pc:grpChg>
        <pc:grpChg chg="add mod">
          <ac:chgData name="" userId="e88544fbc08089db" providerId="LiveId" clId="{79C791B3-0AC9-4DBB-8A37-1B0D8EC6A289}" dt="2021-11-21T10:17:32.517" v="10927" actId="1036"/>
          <ac:grpSpMkLst>
            <pc:docMk/>
            <pc:sldMk cId="4109770032" sldId="306"/>
            <ac:grpSpMk id="18" creationId="{3FAA9D96-619A-469C-8D84-7A2079AD64DF}"/>
          </ac:grpSpMkLst>
        </pc:grp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9" creationId="{D268FBC0-6F10-4CD3-BE13-A4DEA70F17B3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0" creationId="{D09C8B70-0353-402A-BCDD-A2884E6C7018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1" creationId="{EFBC2F9F-FEA3-4CEB-BE14-0F875BD1C859}"/>
          </ac:cxnSpMkLst>
        </pc:cxnChg>
        <pc:cxnChg chg="mod">
          <ac:chgData name="" userId="e88544fbc08089db" providerId="LiveId" clId="{79C791B3-0AC9-4DBB-8A37-1B0D8EC6A289}" dt="2021-11-21T10:16:58.868" v="10920" actId="478"/>
          <ac:cxnSpMkLst>
            <pc:docMk/>
            <pc:sldMk cId="4109770032" sldId="306"/>
            <ac:cxnSpMk id="13" creationId="{BCC2B48D-B68C-43D7-A097-40EAC7D387AF}"/>
          </ac:cxnSpMkLst>
        </pc:cxnChg>
        <pc:cxnChg chg="mod">
          <ac:chgData name="" userId="e88544fbc08089db" providerId="LiveId" clId="{79C791B3-0AC9-4DBB-8A37-1B0D8EC6A289}" dt="2021-11-21T11:01:00.742" v="10930" actId="14100"/>
          <ac:cxnSpMkLst>
            <pc:docMk/>
            <pc:sldMk cId="4109770032" sldId="306"/>
            <ac:cxnSpMk id="22" creationId="{94C57C29-7EC2-461A-A282-214E5068D51A}"/>
          </ac:cxnSpMkLst>
        </pc:cxnChg>
      </pc:sldChg>
      <pc:sldChg chg="addSp delSp modSp add">
        <pc:chgData name="" userId="e88544fbc08089db" providerId="LiveId" clId="{79C791B3-0AC9-4DBB-8A37-1B0D8EC6A289}" dt="2021-11-21T11:10:54.396" v="10953" actId="1036"/>
        <pc:sldMkLst>
          <pc:docMk/>
          <pc:sldMk cId="3412209636" sldId="307"/>
        </pc:sldMkLst>
        <pc:spChg chg="del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2" creationId="{99A9F134-9502-4E4A-8297-C14324B46433}"/>
          </ac:spMkLst>
        </pc:spChg>
        <pc:spChg chg="del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3" creationId="{F23E40FB-4683-4EF4-8283-811F1F29C359}"/>
          </ac:spMkLst>
        </pc:spChg>
        <pc:spChg chg="add mod">
          <ac:chgData name="" userId="e88544fbc08089db" providerId="LiveId" clId="{79C791B3-0AC9-4DBB-8A37-1B0D8EC6A289}" dt="2021-11-21T11:10:54.396" v="10953" actId="1036"/>
          <ac:spMkLst>
            <pc:docMk/>
            <pc:sldMk cId="3412209636" sldId="307"/>
            <ac:spMk id="5" creationId="{98E5558B-491E-43D0-9B8E-8E760C498B9C}"/>
          </ac:spMkLst>
        </pc:spChg>
        <pc:spChg chg="add mod">
          <ac:chgData name="" userId="e88544fbc08089db" providerId="LiveId" clId="{79C791B3-0AC9-4DBB-8A37-1B0D8EC6A289}" dt="2021-11-21T11:10:43.242" v="10932"/>
          <ac:spMkLst>
            <pc:docMk/>
            <pc:sldMk cId="3412209636" sldId="307"/>
            <ac:spMk id="6" creationId="{99B41AE2-03A7-4D16-A907-80B4ED0EF2DC}"/>
          </ac:spMkLst>
        </pc:spChg>
      </pc:sldChg>
      <pc:sldChg chg="addSp delSp modSp add">
        <pc:chgData name="" userId="e88544fbc08089db" providerId="LiveId" clId="{79C791B3-0AC9-4DBB-8A37-1B0D8EC6A289}" dt="2021-11-21T13:14:44.025" v="11794" actId="20577"/>
        <pc:sldMkLst>
          <pc:docMk/>
          <pc:sldMk cId="2477325660" sldId="308"/>
        </pc:sldMkLst>
        <pc:spChg chg="del">
          <ac:chgData name="" userId="e88544fbc08089db" providerId="LiveId" clId="{79C791B3-0AC9-4DBB-8A37-1B0D8EC6A289}" dt="2021-11-21T13:14:35.973" v="11767"/>
          <ac:spMkLst>
            <pc:docMk/>
            <pc:sldMk cId="2477325660" sldId="308"/>
            <ac:spMk id="3" creationId="{3E006208-01B9-4BF1-A881-B99A9742FF29}"/>
          </ac:spMkLst>
        </pc:spChg>
        <pc:spChg chg="add mod">
          <ac:chgData name="" userId="e88544fbc08089db" providerId="LiveId" clId="{79C791B3-0AC9-4DBB-8A37-1B0D8EC6A289}" dt="2021-11-21T13:14:44.025" v="11794" actId="20577"/>
          <ac:spMkLst>
            <pc:docMk/>
            <pc:sldMk cId="2477325660" sldId="308"/>
            <ac:spMk id="4" creationId="{6BFF12AA-5DFA-453C-822D-9B90108698A1}"/>
          </ac:spMkLst>
        </pc:spChg>
        <pc:spChg chg="add mod">
          <ac:chgData name="" userId="e88544fbc08089db" providerId="LiveId" clId="{79C791B3-0AC9-4DBB-8A37-1B0D8EC6A289}" dt="2021-11-21T13:14:35.973" v="11767"/>
          <ac:spMkLst>
            <pc:docMk/>
            <pc:sldMk cId="2477325660" sldId="308"/>
            <ac:spMk id="5" creationId="{68855BA6-0F00-416B-855A-DF94CB2F2A0A}"/>
          </ac:spMkLst>
        </pc:spChg>
      </pc:sldChg>
      <pc:sldChg chg="modSp">
        <pc:chgData name="" userId="e88544fbc08089db" providerId="LiveId" clId="{79C791B3-0AC9-4DBB-8A37-1B0D8EC6A289}" dt="2021-11-23T07:57:40.431" v="12011" actId="20577"/>
        <pc:sldMkLst>
          <pc:docMk/>
          <pc:sldMk cId="4047548732" sldId="321"/>
        </pc:sldMkLst>
        <pc:spChg chg="mod">
          <ac:chgData name="" userId="e88544fbc08089db" providerId="LiveId" clId="{79C791B3-0AC9-4DBB-8A37-1B0D8EC6A289}" dt="2021-11-23T07:57:40.431" v="12011" actId="20577"/>
          <ac:spMkLst>
            <pc:docMk/>
            <pc:sldMk cId="4047548732" sldId="321"/>
            <ac:spMk id="3" creationId="{00000000-0000-0000-0000-000000000000}"/>
          </ac:spMkLst>
        </pc:spChg>
      </pc:sldChg>
      <pc:sldMasterChg chg="modSldLayout">
        <pc:chgData name="" userId="e88544fbc08089db" providerId="LiveId" clId="{79C791B3-0AC9-4DBB-8A37-1B0D8EC6A289}" dt="2021-11-20T22:48:36.404" v="5848" actId="20577"/>
        <pc:sldMasterMkLst>
          <pc:docMk/>
          <pc:sldMasterMk cId="0" sldId="2147483648"/>
        </pc:sldMasterMkLst>
        <pc:sldLayoutChg chg="addSp delSp modSp">
          <pc:chgData name="" userId="e88544fbc08089db" providerId="LiveId" clId="{79C791B3-0AC9-4DBB-8A37-1B0D8EC6A289}" dt="2021-11-17T09:02:25.203" v="671" actId="14100"/>
          <pc:sldLayoutMkLst>
            <pc:docMk/>
            <pc:sldMasterMk cId="0" sldId="2147483648"/>
            <pc:sldLayoutMk cId="3812923114" sldId="2147483789"/>
          </pc:sldLayoutMkLst>
          <pc:spChg chg="add del">
            <ac:chgData name="" userId="e88544fbc08089db" providerId="LiveId" clId="{79C791B3-0AC9-4DBB-8A37-1B0D8EC6A289}" dt="2021-11-17T09:02:22.547" v="670" actId="478"/>
            <ac:spMkLst>
              <pc:docMk/>
              <pc:sldMasterMk cId="0" sldId="2147483648"/>
              <pc:sldLayoutMk cId="3812923114" sldId="2147483789"/>
              <ac:spMk id="2" creationId="{00000000-0000-0000-0000-000000000000}"/>
            </ac:spMkLst>
          </pc:spChg>
          <pc:spChg chg="add mod">
            <ac:chgData name="" userId="e88544fbc08089db" providerId="LiveId" clId="{79C791B3-0AC9-4DBB-8A37-1B0D8EC6A289}" dt="2021-11-17T09:02:25.203" v="671" actId="14100"/>
            <ac:spMkLst>
              <pc:docMk/>
              <pc:sldMasterMk cId="0" sldId="2147483648"/>
              <pc:sldLayoutMk cId="3812923114" sldId="2147483789"/>
              <ac:spMk id="6" creationId="{141B8D3B-EE7C-41AB-9EE1-E49D4F4062E0}"/>
            </ac:spMkLst>
          </pc:spChg>
        </pc:sldLayoutChg>
        <pc:sldLayoutChg chg="modSp">
          <pc:chgData name="" userId="e88544fbc08089db" providerId="LiveId" clId="{79C791B3-0AC9-4DBB-8A37-1B0D8EC6A289}" dt="2021-11-20T08:34:05.284" v="3294" actId="14100"/>
          <pc:sldLayoutMkLst>
            <pc:docMk/>
            <pc:sldMasterMk cId="0" sldId="2147483648"/>
            <pc:sldLayoutMk cId="3700770514" sldId="2147483794"/>
          </pc:sldLayoutMkLst>
          <pc:spChg chg="mod">
            <ac:chgData name="" userId="e88544fbc08089db" providerId="LiveId" clId="{79C791B3-0AC9-4DBB-8A37-1B0D8EC6A289}" dt="2021-11-20T08:34:05.284" v="3294" actId="14100"/>
            <ac:spMkLst>
              <pc:docMk/>
              <pc:sldMasterMk cId="0" sldId="2147483648"/>
              <pc:sldLayoutMk cId="3700770514" sldId="2147483794"/>
              <ac:spMk id="3" creationId="{00000000-0000-0000-0000-000000000000}"/>
            </ac:spMkLst>
          </pc:spChg>
        </pc:sldLayoutChg>
        <pc:sldLayoutChg chg="modSp">
          <pc:chgData name="" userId="e88544fbc08089db" providerId="LiveId" clId="{79C791B3-0AC9-4DBB-8A37-1B0D8EC6A289}" dt="2021-11-20T22:48:36.404" v="5848" actId="20577"/>
          <pc:sldLayoutMkLst>
            <pc:docMk/>
            <pc:sldMasterMk cId="0" sldId="2147483648"/>
            <pc:sldLayoutMk cId="3210219695" sldId="2147483795"/>
          </pc:sldLayoutMkLst>
          <pc:spChg chg="mod">
            <ac:chgData name="" userId="e88544fbc08089db" providerId="LiveId" clId="{79C791B3-0AC9-4DBB-8A37-1B0D8EC6A289}" dt="2021-11-20T22:48:36.404" v="5848" actId="20577"/>
            <ac:spMkLst>
              <pc:docMk/>
              <pc:sldMasterMk cId="0" sldId="2147483648"/>
              <pc:sldLayoutMk cId="3210219695" sldId="2147483795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260F46-CF4B-4BA8-8660-1A935B41CF10}" type="datetimeFigureOut">
              <a:rPr lang="zh-TW" altLang="en-US"/>
              <a:pPr>
                <a:defRPr/>
              </a:pPr>
              <a:t>2023/3/3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ABFB54-D955-43F8-94EC-3352A0A88D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49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DA1144-1877-4188-8D59-007A54C8B5FE}" type="datetimeFigureOut">
              <a:rPr lang="zh-TW" altLang="en-US"/>
              <a:pPr>
                <a:defRPr/>
              </a:pPr>
              <a:t>2023/3/3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189326-A4A2-4D05-92B1-C3D7EAB500D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627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altLang="zh-TW" dirty="0" smtClean="0"/>
              <a:t>Placement : </a:t>
            </a:r>
          </a:p>
          <a:p>
            <a:pPr marL="171450" indent="-171450">
              <a:buFont typeface="Arial" charset="0"/>
              <a:buChar char="•"/>
            </a:pPr>
            <a:r>
              <a:rPr lang="zh-TW" altLang="en-US" dirty="0" smtClean="0"/>
              <a:t>在 </a:t>
            </a:r>
            <a:r>
              <a:rPr lang="en-US" altLang="zh-TW" dirty="0" smtClean="0"/>
              <a:t>4G</a:t>
            </a:r>
            <a:r>
              <a:rPr lang="zh-TW" altLang="en-US" dirty="0" smtClean="0"/>
              <a:t> 時代是集中部屬，</a:t>
            </a:r>
            <a:r>
              <a:rPr lang="en-US" altLang="zh-TW" dirty="0" smtClean="0"/>
              <a:t>5G </a:t>
            </a:r>
            <a:r>
              <a:rPr lang="zh-TW" altLang="en-US" dirty="0" smtClean="0"/>
              <a:t>則是引入 </a:t>
            </a:r>
            <a:r>
              <a:rPr lang="en-US" altLang="zh-TW" dirty="0" smtClean="0"/>
              <a:t>edge computing</a:t>
            </a:r>
            <a:r>
              <a:rPr lang="zh-TW" altLang="en-US" dirty="0" smtClean="0"/>
              <a:t>，要分散式部屬到距離使用者更近的位置，常見的就是放在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BS</a:t>
            </a:r>
            <a:r>
              <a:rPr lang="zh-TW" altLang="en-US" baseline="0" dirty="0" smtClean="0"/>
              <a:t> </a:t>
            </a:r>
            <a:r>
              <a:rPr lang="zh-TW" altLang="en-US" dirty="0" smtClean="0"/>
              <a:t>附近，而非 </a:t>
            </a:r>
            <a:r>
              <a:rPr lang="en-US" altLang="zh-TW" dirty="0" smtClean="0"/>
              <a:t>DC</a:t>
            </a:r>
            <a:r>
              <a:rPr lang="zh-TW" altLang="en-US" dirty="0" smtClean="0"/>
              <a:t>，以滿足 </a:t>
            </a:r>
            <a:r>
              <a:rPr lang="en-US" altLang="zh-TW" dirty="0" smtClean="0"/>
              <a:t>5G</a:t>
            </a:r>
            <a:r>
              <a:rPr lang="zh-TW" altLang="en-US" dirty="0" smtClean="0"/>
              <a:t> </a:t>
            </a:r>
            <a:r>
              <a:rPr lang="en-US" altLang="zh-TW" dirty="0" smtClean="0"/>
              <a:t>URLLC</a:t>
            </a:r>
            <a:r>
              <a:rPr lang="zh-TW" altLang="en-US" dirty="0" smtClean="0"/>
              <a:t> 情境對低延遲通訊的需求</a:t>
            </a:r>
            <a:endParaRPr lang="en-US" altLang="zh-TW" dirty="0" smtClean="0"/>
          </a:p>
          <a:p>
            <a:pPr marL="171450" indent="-171450">
              <a:buFont typeface="Arial" charset="0"/>
              <a:buChar char="•"/>
            </a:pPr>
            <a:r>
              <a:rPr lang="en-US" altLang="zh-TW" dirty="0" smtClean="0"/>
              <a:t>Edge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好處 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降低延遲 </a:t>
            </a:r>
            <a:r>
              <a:rPr lang="en-US" altLang="zh-TW" baseline="0" dirty="0" smtClean="0"/>
              <a:t>;  </a:t>
            </a:r>
            <a:r>
              <a:rPr lang="zh-TW" altLang="en-US" baseline="0" dirty="0" smtClean="0"/>
              <a:t>壞處 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服務範圍小</a:t>
            </a:r>
            <a:endParaRPr lang="en-US" altLang="zh-TW" baseline="0" dirty="0" smtClean="0"/>
          </a:p>
          <a:p>
            <a:pPr marL="0" indent="0">
              <a:buFont typeface="Arial" charset="0"/>
              <a:buNone/>
            </a:pPr>
            <a:endParaRPr lang="en-US" altLang="zh-TW" baseline="0" dirty="0" smtClean="0"/>
          </a:p>
          <a:p>
            <a:pPr marL="0" indent="0">
              <a:buFont typeface="Arial" charset="0"/>
              <a:buNone/>
            </a:pPr>
            <a:r>
              <a:rPr lang="en-US" altLang="zh-TW" baseline="0" dirty="0" err="1" smtClean="0"/>
              <a:t>Reconfig</a:t>
            </a:r>
            <a:r>
              <a:rPr lang="en-US" altLang="zh-TW" baseline="0" dirty="0" smtClean="0"/>
              <a:t> :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zh-TW" baseline="0" dirty="0" smtClean="0"/>
              <a:t>user mobility +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edge deployment =&gt; session relocation</a:t>
            </a:r>
          </a:p>
          <a:p>
            <a:pPr marL="171450" indent="-171450">
              <a:buFont typeface="Arial" charset="0"/>
              <a:buChar char="•"/>
            </a:pPr>
            <a:r>
              <a:rPr lang="zh-TW" altLang="en-US" baseline="0" dirty="0" smtClean="0"/>
              <a:t>方法一 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UPF</a:t>
            </a:r>
            <a:r>
              <a:rPr lang="zh-TW" altLang="en-US" baseline="0" dirty="0" smtClean="0"/>
              <a:t> 位置固定不變   </a:t>
            </a:r>
            <a:r>
              <a:rPr lang="en-US" altLang="zh-TW" baseline="0" dirty="0" smtClean="0"/>
              <a:t>;   </a:t>
            </a:r>
            <a:r>
              <a:rPr lang="zh-TW" altLang="en-US" baseline="0" dirty="0" smtClean="0"/>
              <a:t>方法二 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UPF</a:t>
            </a:r>
            <a:r>
              <a:rPr lang="zh-TW" altLang="en-US" baseline="0" dirty="0" smtClean="0"/>
              <a:t> 位置動態變化 </a:t>
            </a:r>
            <a:r>
              <a:rPr lang="en-US" altLang="zh-TW" baseline="0" dirty="0" smtClean="0"/>
              <a:t>(</a:t>
            </a:r>
            <a:r>
              <a:rPr lang="en-US" altLang="zh-TW" baseline="0" dirty="0" err="1" smtClean="0"/>
              <a:t>Reconfig</a:t>
            </a:r>
            <a:r>
              <a:rPr lang="en-US" altLang="zh-TW" baseline="0" dirty="0" smtClean="0"/>
              <a:t>.)</a:t>
            </a:r>
          </a:p>
          <a:p>
            <a:pPr marL="628650" lvl="1" indent="-171450">
              <a:buFont typeface="Arial" charset="0"/>
              <a:buChar char="•"/>
            </a:pPr>
            <a:r>
              <a:rPr lang="zh-TW" altLang="en-US" baseline="0" dirty="0" smtClean="0"/>
              <a:t>需放圖</a:t>
            </a:r>
            <a:endParaRPr lang="en-US" altLang="zh-TW" baseline="0" dirty="0" smtClean="0"/>
          </a:p>
          <a:p>
            <a:pPr marL="628650" lvl="1" indent="-171450">
              <a:buFont typeface="Arial" charset="0"/>
              <a:buChar char="•"/>
            </a:pPr>
            <a:r>
              <a:rPr lang="zh-TW" altLang="en-US" baseline="0" dirty="0" smtClean="0"/>
              <a:t>方法一有會有固定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穩定範圍</a:t>
            </a:r>
            <a:r>
              <a:rPr lang="en-US" altLang="zh-TW" baseline="0" dirty="0" smtClean="0"/>
              <a:t>)</a:t>
            </a:r>
          </a:p>
          <a:p>
            <a:pPr marL="628650" lvl="1" indent="-171450">
              <a:buFont typeface="Arial" charset="0"/>
              <a:buChar char="•"/>
            </a:pPr>
            <a:r>
              <a:rPr lang="zh-TW" altLang="en-US" baseline="0" dirty="0" smtClean="0"/>
              <a:t>方法二可以保持更少的 </a:t>
            </a:r>
            <a:r>
              <a:rPr lang="en-US" altLang="zh-TW" baseline="0" dirty="0" smtClean="0"/>
              <a:t>UPF</a:t>
            </a:r>
            <a:r>
              <a:rPr lang="zh-TW" altLang="en-US" baseline="0" dirty="0" smtClean="0"/>
              <a:t>，對使用者沒什麼影響 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反正延遲夠低就行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，</a:t>
            </a:r>
            <a:r>
              <a:rPr lang="en-US" altLang="zh-TW" baseline="0" dirty="0" err="1" smtClean="0"/>
              <a:t>Reconfig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 更多是對營運商好</a:t>
            </a:r>
            <a:endParaRPr lang="en-US" altLang="zh-TW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altLang="zh-TW" baseline="0" dirty="0" err="1" smtClean="0"/>
              <a:t>Reconfig</a:t>
            </a:r>
            <a:r>
              <a:rPr lang="en-US" altLang="zh-TW" baseline="0" dirty="0" smtClean="0"/>
              <a:t> (readjust) may produce service interruption =&gt; find optimal time to Min. </a:t>
            </a:r>
            <a:r>
              <a:rPr lang="en-US" altLang="zh-TW" baseline="0" dirty="0" err="1" smtClean="0"/>
              <a:t>reconfig</a:t>
            </a:r>
            <a:r>
              <a:rPr lang="en-US" altLang="zh-TW" baseline="0" dirty="0" smtClean="0"/>
              <a:t>. Event as possible</a:t>
            </a:r>
          </a:p>
          <a:p>
            <a:pPr marL="0" indent="0">
              <a:buFont typeface="Arial" charset="0"/>
              <a:buNone/>
            </a:pPr>
            <a:endParaRPr lang="en-US" altLang="zh-TW" baseline="0" dirty="0" smtClean="0"/>
          </a:p>
          <a:p>
            <a:pPr marL="0" indent="0">
              <a:buFont typeface="Arial" charset="0"/>
              <a:buNone/>
            </a:pPr>
            <a:r>
              <a:rPr lang="zh-TW" altLang="en-US" baseline="0" dirty="0" smtClean="0"/>
              <a:t>綜上 </a:t>
            </a:r>
            <a:r>
              <a:rPr lang="en-US" altLang="zh-TW" baseline="0" dirty="0" smtClean="0"/>
              <a:t>:</a:t>
            </a:r>
          </a:p>
          <a:p>
            <a:pPr marL="171450" indent="-171450">
              <a:buFont typeface="Arial" charset="0"/>
              <a:buChar char="•"/>
            </a:pPr>
            <a:r>
              <a:rPr lang="zh-TW" altLang="en-US" baseline="0" dirty="0" smtClean="0"/>
              <a:t>目標  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 在滿足 </a:t>
            </a:r>
            <a:r>
              <a:rPr lang="en-US" altLang="zh-TW" baseline="0" dirty="0" smtClean="0"/>
              <a:t>5G </a:t>
            </a:r>
            <a:r>
              <a:rPr lang="zh-TW" altLang="en-US" baseline="0" dirty="0" smtClean="0"/>
              <a:t>使用者需求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主要是低延遲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的情況下，盡量減少營運商的營運部屬成本</a:t>
            </a:r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02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一開始部屬是 </a:t>
            </a:r>
            <a:r>
              <a:rPr lang="en-US" altLang="zh-TW" dirty="0" smtClean="0"/>
              <a:t>0</a:t>
            </a:r>
            <a:r>
              <a:rPr lang="zh-TW" altLang="en-US" dirty="0" smtClean="0"/>
              <a:t>但隨著用戶移動，會開始產生 </a:t>
            </a:r>
            <a:r>
              <a:rPr lang="en-US" altLang="zh-TW" dirty="0" smtClean="0"/>
              <a:t>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53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一開始部屬是 </a:t>
            </a:r>
            <a:r>
              <a:rPr lang="en-US" altLang="zh-TW" dirty="0" smtClean="0"/>
              <a:t>0</a:t>
            </a:r>
            <a:r>
              <a:rPr lang="zh-TW" altLang="en-US" dirty="0" smtClean="0"/>
              <a:t>但隨著用戶移動，會開始產生 </a:t>
            </a:r>
            <a:r>
              <a:rPr lang="en-US" altLang="zh-TW" dirty="0" smtClean="0"/>
              <a:t>Lt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534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Session relocation</a:t>
            </a:r>
            <a:r>
              <a:rPr lang="zh-TW" altLang="en-US" baseline="0" dirty="0" smtClean="0"/>
              <a:t> 發生於當服務 </a:t>
            </a:r>
            <a:r>
              <a:rPr lang="en-US" altLang="zh-TW" baseline="0" dirty="0" smtClean="0"/>
              <a:t>session</a:t>
            </a:r>
            <a:r>
              <a:rPr lang="zh-TW" altLang="en-US" baseline="0" dirty="0" smtClean="0"/>
              <a:t> 的任一 </a:t>
            </a:r>
            <a:r>
              <a:rPr lang="en-US" altLang="zh-TW" baseline="0" dirty="0" smtClean="0"/>
              <a:t>UPF</a:t>
            </a:r>
            <a:r>
              <a:rPr lang="zh-TW" altLang="en-US" baseline="0" dirty="0" smtClean="0"/>
              <a:t> 發生位移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079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為何我認為會是如此 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079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OST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choosing a time to take action based on sequential observed random variable X0~Xt to minimize an </a:t>
            </a:r>
            <a:r>
              <a:rPr lang="en-US" altLang="zh-TW" baseline="0" smtClean="0"/>
              <a:t>expected cost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577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所以 </a:t>
            </a:r>
            <a:r>
              <a:rPr lang="en-US" altLang="zh-TW" dirty="0" smtClean="0"/>
              <a:t>1-SLA</a:t>
            </a:r>
            <a:r>
              <a:rPr lang="zh-TW" altLang="en-US" baseline="0" dirty="0" smtClean="0"/>
              <a:t> 什麼時候會 </a:t>
            </a:r>
            <a:r>
              <a:rPr lang="en-US" altLang="zh-TW" baseline="0" dirty="0" smtClean="0"/>
              <a:t>call for stop? </a:t>
            </a:r>
            <a:r>
              <a:rPr lang="zh-TW" altLang="en-US" baseline="0" dirty="0" smtClean="0"/>
              <a:t>其實就是預測 </a:t>
            </a:r>
            <a:r>
              <a:rPr lang="en-US" altLang="zh-TW" baseline="0" dirty="0" smtClean="0"/>
              <a:t>Lt+1 &gt;</a:t>
            </a:r>
            <a:r>
              <a:rPr lang="zh-TW" altLang="en-US" b="0" i="0" dirty="0" smtClean="0">
                <a:latin typeface="+mj-lt"/>
                <a:ea typeface="Cambria Math"/>
              </a:rPr>
              <a:t>θ 的時候， 所以重點就是如何預測</a:t>
            </a:r>
            <a:r>
              <a:rPr lang="zh-TW" altLang="en-US" b="0" i="0" baseline="0" dirty="0" smtClean="0">
                <a:latin typeface="+mj-lt"/>
                <a:ea typeface="Cambria Math"/>
              </a:rPr>
              <a:t> </a:t>
            </a:r>
            <a:r>
              <a:rPr lang="en-US" altLang="zh-TW" b="0" i="0" baseline="0" dirty="0" smtClean="0">
                <a:latin typeface="+mj-lt"/>
                <a:ea typeface="Cambria Math"/>
              </a:rPr>
              <a:t>Lt+1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224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所以 </a:t>
            </a:r>
            <a:r>
              <a:rPr lang="en-US" altLang="zh-TW" dirty="0" smtClean="0"/>
              <a:t>1-SLA</a:t>
            </a:r>
            <a:r>
              <a:rPr lang="zh-TW" altLang="en-US" baseline="0" dirty="0" smtClean="0"/>
              <a:t> 什麼時候會 </a:t>
            </a:r>
            <a:r>
              <a:rPr lang="en-US" altLang="zh-TW" baseline="0" dirty="0" smtClean="0"/>
              <a:t>call for stop? </a:t>
            </a:r>
            <a:r>
              <a:rPr lang="zh-TW" altLang="en-US" baseline="0" dirty="0" smtClean="0"/>
              <a:t>其實就是預測 </a:t>
            </a:r>
            <a:r>
              <a:rPr lang="en-US" altLang="zh-TW" baseline="0" dirty="0" smtClean="0"/>
              <a:t>Lt+1 &gt;</a:t>
            </a:r>
            <a:r>
              <a:rPr lang="zh-TW" altLang="en-US" b="0" i="0" dirty="0" smtClean="0">
                <a:latin typeface="+mj-lt"/>
                <a:ea typeface="Cambria Math"/>
              </a:rPr>
              <a:t>θ 的時候， 所以重點就是如何預測</a:t>
            </a:r>
            <a:r>
              <a:rPr lang="zh-TW" altLang="en-US" b="0" i="0" baseline="0" dirty="0" smtClean="0">
                <a:latin typeface="+mj-lt"/>
                <a:ea typeface="Cambria Math"/>
              </a:rPr>
              <a:t> </a:t>
            </a:r>
            <a:r>
              <a:rPr lang="en-US" altLang="zh-TW" b="0" i="0" baseline="0" dirty="0" smtClean="0">
                <a:latin typeface="+mj-lt"/>
                <a:ea typeface="Cambria Math"/>
              </a:rPr>
              <a:t>Lt+1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224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沒有解釋如何預測 </a:t>
            </a:r>
            <a:r>
              <a:rPr lang="en-US" altLang="zh-TW" dirty="0" smtClean="0"/>
              <a:t>Lt+1</a:t>
            </a:r>
            <a:r>
              <a:rPr lang="zh-TW" altLang="en-US" dirty="0" smtClean="0"/>
              <a:t>，雖然我猜射應該是由 </a:t>
            </a:r>
            <a:r>
              <a:rPr lang="en-US" altLang="zh-TW" dirty="0" smtClean="0"/>
              <a:t>L0~t</a:t>
            </a:r>
            <a:r>
              <a:rPr lang="zh-TW" altLang="en-US" dirty="0" smtClean="0"/>
              <a:t> 去預測，但具體怎麼算出機率就不知道了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102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ILP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 : </a:t>
            </a:r>
            <a:r>
              <a:rPr lang="zh-TW" altLang="en-US" dirty="0" smtClean="0"/>
              <a:t>太慢 </a:t>
            </a:r>
            <a:r>
              <a:rPr lang="en-US" altLang="zh-TW" dirty="0" smtClean="0"/>
              <a:t>=&gt;</a:t>
            </a:r>
            <a:r>
              <a:rPr lang="en-US" altLang="zh-TW" baseline="0" dirty="0" smtClean="0"/>
              <a:t> heuristic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66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在不考慮 </a:t>
            </a:r>
            <a:r>
              <a:rPr lang="en-US" altLang="zh-TW" dirty="0" err="1" smtClean="0"/>
              <a:t>reconfig</a:t>
            </a:r>
            <a:r>
              <a:rPr lang="en-US" altLang="zh-TW" dirty="0" smtClean="0"/>
              <a:t>. Cost</a:t>
            </a:r>
            <a:r>
              <a:rPr lang="zh-TW" altLang="en-US" dirty="0" smtClean="0"/>
              <a:t> 情況下，</a:t>
            </a:r>
            <a:r>
              <a:rPr lang="en-US" altLang="zh-TW" dirty="0" smtClean="0"/>
              <a:t>session</a:t>
            </a:r>
            <a:r>
              <a:rPr lang="en-US" altLang="zh-TW" baseline="0" dirty="0" smtClean="0"/>
              <a:t> r</a:t>
            </a:r>
            <a:r>
              <a:rPr lang="en-US" altLang="zh-TW" dirty="0" smtClean="0"/>
              <a:t>emap</a:t>
            </a:r>
            <a:r>
              <a:rPr lang="zh-TW" altLang="en-US" dirty="0" smtClean="0"/>
              <a:t> 愈多愈能找到更好部屬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左淺藍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，但如果考慮到 </a:t>
            </a:r>
            <a:r>
              <a:rPr lang="en-US" altLang="zh-TW" baseline="0" dirty="0" err="1" smtClean="0"/>
              <a:t>reconfig</a:t>
            </a:r>
            <a:r>
              <a:rPr lang="en-US" altLang="zh-TW" baseline="0" dirty="0" smtClean="0"/>
              <a:t>. Cost</a:t>
            </a:r>
            <a:r>
              <a:rPr lang="zh-TW" altLang="en-US" baseline="0" dirty="0" smtClean="0"/>
              <a:t> ，則不是 </a:t>
            </a:r>
            <a:r>
              <a:rPr lang="en-US" altLang="zh-TW" baseline="0" dirty="0" smtClean="0"/>
              <a:t>session remap</a:t>
            </a:r>
            <a:r>
              <a:rPr lang="zh-TW" altLang="en-US" baseline="0" dirty="0" smtClean="0"/>
              <a:t> 愈多愈好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6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02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22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實際 </a:t>
            </a:r>
            <a:r>
              <a:rPr lang="en-US" altLang="zh-TW" dirty="0" smtClean="0"/>
              <a:t>system model</a:t>
            </a:r>
            <a:r>
              <a:rPr lang="zh-TW" altLang="en-US" dirty="0" smtClean="0"/>
              <a:t> 和這個示意圖是有差距的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沒分 </a:t>
            </a:r>
            <a:r>
              <a:rPr lang="en-US" altLang="zh-TW" dirty="0" smtClean="0"/>
              <a:t>macro</a:t>
            </a:r>
            <a:r>
              <a:rPr lang="en-US" altLang="zh-TW" baseline="0" dirty="0" smtClean="0"/>
              <a:t> / micro</a:t>
            </a:r>
            <a:r>
              <a:rPr lang="zh-TW" altLang="en-US" baseline="0" dirty="0" smtClean="0"/>
              <a:t>，總之就是 </a:t>
            </a:r>
            <a:r>
              <a:rPr lang="en-US" altLang="zh-TW" baseline="0" dirty="0" err="1" smtClean="0"/>
              <a:t>gNB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(RAN)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(BS)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沒有 </a:t>
            </a:r>
            <a:r>
              <a:rPr lang="en-US" altLang="zh-TW" dirty="0" smtClean="0"/>
              <a:t>aggregation point</a:t>
            </a:r>
            <a:r>
              <a:rPr lang="zh-TW" altLang="en-US" dirty="0" smtClean="0"/>
              <a:t>，只有 </a:t>
            </a:r>
            <a:r>
              <a:rPr lang="en-US" altLang="zh-TW" dirty="0" smtClean="0"/>
              <a:t>candidate location</a:t>
            </a:r>
            <a:r>
              <a:rPr lang="zh-TW" altLang="en-US" dirty="0" smtClean="0"/>
              <a:t>，所以比如右下的 </a:t>
            </a:r>
            <a:r>
              <a:rPr lang="en-US" altLang="zh-TW" dirty="0" err="1" smtClean="0"/>
              <a:t>agg</a:t>
            </a:r>
            <a:r>
              <a:rPr lang="en-US" altLang="zh-TW" dirty="0" smtClean="0"/>
              <a:t>.</a:t>
            </a:r>
            <a:r>
              <a:rPr lang="en-US" altLang="zh-TW" baseline="0" dirty="0" smtClean="0"/>
              <a:t> point </a:t>
            </a:r>
            <a:r>
              <a:rPr lang="zh-TW" altLang="en-US" baseline="0" dirty="0" smtClean="0"/>
              <a:t>就會被省略掉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System</a:t>
            </a:r>
            <a:r>
              <a:rPr lang="en-US" altLang="zh-TW" baseline="0" dirty="0" smtClean="0"/>
              <a:t> model</a:t>
            </a:r>
            <a:r>
              <a:rPr lang="zh-TW" altLang="en-US" baseline="0" dirty="0" smtClean="0"/>
              <a:t> 是以 </a:t>
            </a:r>
            <a:r>
              <a:rPr lang="en-US" altLang="zh-TW" baseline="0" dirty="0" smtClean="0"/>
              <a:t>s</a:t>
            </a:r>
            <a:r>
              <a:rPr lang="en-US" altLang="zh-TW" dirty="0" smtClean="0"/>
              <a:t>ession </a:t>
            </a:r>
            <a:r>
              <a:rPr lang="zh-TW" altLang="en-US" dirty="0" smtClean="0"/>
              <a:t>為單位考慮部屬，而不是 </a:t>
            </a:r>
            <a:r>
              <a:rPr lang="en-US" altLang="zh-TW" dirty="0" err="1" smtClean="0"/>
              <a:t>gNB</a:t>
            </a:r>
            <a:r>
              <a:rPr lang="en-US" altLang="zh-TW" dirty="0" smtClean="0"/>
              <a:t>-UPF</a:t>
            </a:r>
            <a:r>
              <a:rPr lang="zh-TW" altLang="en-US" dirty="0" smtClean="0"/>
              <a:t> 的配對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System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 </a:t>
            </a:r>
            <a:r>
              <a:rPr lang="zh-TW" altLang="en-US" baseline="0" dirty="0" smtClean="0"/>
              <a:t>考量的是 </a:t>
            </a:r>
            <a:r>
              <a:rPr lang="en-US" altLang="zh-TW" dirty="0" smtClean="0"/>
              <a:t>UPF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chain (3</a:t>
            </a:r>
            <a:r>
              <a:rPr lang="zh-TW" altLang="en-US" dirty="0" smtClean="0"/>
              <a:t> 種</a:t>
            </a:r>
            <a:r>
              <a:rPr lang="en-US" altLang="zh-TW" dirty="0" smtClean="0"/>
              <a:t>)</a:t>
            </a:r>
          </a:p>
          <a:p>
            <a:pPr marL="228600" indent="-228600">
              <a:buAutoNum type="arabicPeriod"/>
            </a:pPr>
            <a:r>
              <a:rPr lang="en-US" altLang="zh-TW" dirty="0" smtClean="0"/>
              <a:t>System model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不只要部屬「點」，也要佈「線」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第三點之後是在後續才會說明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26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UPF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chain</a:t>
            </a:r>
            <a:r>
              <a:rPr lang="zh-TW" altLang="en-US" baseline="0" dirty="0" smtClean="0"/>
              <a:t> 有 </a:t>
            </a:r>
            <a:r>
              <a:rPr lang="en-US" altLang="zh-TW" baseline="0" dirty="0" smtClean="0"/>
              <a:t>3 </a:t>
            </a:r>
            <a:r>
              <a:rPr lang="zh-TW" altLang="en-US" baseline="0" dirty="0" smtClean="0"/>
              <a:t>種，並且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正好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UPF </a:t>
            </a:r>
            <a:r>
              <a:rPr lang="zh-TW" altLang="en-US" baseline="0" dirty="0" smtClean="0"/>
              <a:t>也分 </a:t>
            </a:r>
            <a:r>
              <a:rPr lang="en-US" altLang="zh-TW" baseline="0" dirty="0" smtClean="0"/>
              <a:t>3</a:t>
            </a:r>
            <a:r>
              <a:rPr lang="zh-TW" altLang="en-US" baseline="0" dirty="0" smtClean="0"/>
              <a:t> 種 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A-UPF</a:t>
            </a:r>
            <a:r>
              <a:rPr lang="zh-TW" altLang="en-US" baseline="0" dirty="0" smtClean="0"/>
              <a:t>、</a:t>
            </a:r>
            <a:r>
              <a:rPr lang="en-US" altLang="zh-TW" baseline="0" dirty="0" smtClean="0"/>
              <a:t>I-UPF</a:t>
            </a:r>
            <a:r>
              <a:rPr lang="zh-TW" altLang="en-US" baseline="0" dirty="0" smtClean="0"/>
              <a:t>、</a:t>
            </a:r>
            <a:r>
              <a:rPr lang="en-US" altLang="zh-TW" baseline="0" dirty="0" smtClean="0"/>
              <a:t>BP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94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在剛才的舉例，可以以 </a:t>
            </a:r>
            <a:r>
              <a:rPr lang="en-US" altLang="zh-TW" dirty="0" smtClean="0"/>
              <a:t>BS</a:t>
            </a:r>
            <a:r>
              <a:rPr lang="zh-TW" altLang="en-US" dirty="0" smtClean="0"/>
              <a:t> 為單位考慮 </a:t>
            </a:r>
            <a:r>
              <a:rPr lang="en-US" altLang="zh-TW" dirty="0" smtClean="0"/>
              <a:t>UPF</a:t>
            </a:r>
            <a:r>
              <a:rPr lang="zh-TW" altLang="en-US" dirty="0" smtClean="0"/>
              <a:t> 部屬位置 </a:t>
            </a:r>
            <a:r>
              <a:rPr lang="en-US" altLang="zh-TW" dirty="0" smtClean="0"/>
              <a:t>(BS-UPF)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25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承上，但如果是這裡的 </a:t>
            </a:r>
            <a:r>
              <a:rPr lang="en-US" altLang="zh-TW" dirty="0" smtClean="0"/>
              <a:t>UPF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chain</a:t>
            </a:r>
            <a:r>
              <a:rPr lang="zh-TW" altLang="en-US" dirty="0" smtClean="0"/>
              <a:t>，就要以更細的 </a:t>
            </a:r>
            <a:r>
              <a:rPr lang="en-US" altLang="zh-TW" dirty="0" smtClean="0"/>
              <a:t>session</a:t>
            </a:r>
            <a:r>
              <a:rPr lang="zh-TW" altLang="en-US" dirty="0" smtClean="0"/>
              <a:t> 為單位考慮 </a:t>
            </a:r>
            <a:r>
              <a:rPr lang="en-US" altLang="zh-TW" dirty="0" smtClean="0"/>
              <a:t>UPF</a:t>
            </a:r>
            <a:r>
              <a:rPr lang="zh-TW" altLang="en-US" dirty="0" smtClean="0"/>
              <a:t> 部屬，因為即便出自同一個 </a:t>
            </a:r>
            <a:r>
              <a:rPr lang="en-US" altLang="zh-TW" dirty="0" smtClean="0"/>
              <a:t>BS</a:t>
            </a:r>
            <a:r>
              <a:rPr lang="zh-TW" altLang="en-US" dirty="0" smtClean="0"/>
              <a:t> 的 </a:t>
            </a:r>
            <a:r>
              <a:rPr lang="en-US" altLang="zh-TW" dirty="0" smtClean="0"/>
              <a:t>sessions</a:t>
            </a:r>
            <a:r>
              <a:rPr lang="zh-TW" altLang="en-US" dirty="0" smtClean="0"/>
              <a:t> 也可能需要走不同的路徑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System model</a:t>
            </a:r>
            <a:r>
              <a:rPr lang="zh-TW" altLang="en-US" dirty="0" smtClean="0"/>
              <a:t> 和這個示意圖是有差距的 </a:t>
            </a:r>
            <a:r>
              <a:rPr lang="en-US" altLang="zh-TW" dirty="0" smtClean="0"/>
              <a:t>:</a:t>
            </a:r>
          </a:p>
          <a:p>
            <a:pPr marL="228600" indent="-228600">
              <a:buAutoNum type="arabicPeriod"/>
            </a:pPr>
            <a:r>
              <a:rPr lang="en-US" altLang="zh-TW" dirty="0" smtClean="0"/>
              <a:t>System</a:t>
            </a:r>
            <a:r>
              <a:rPr lang="en-US" altLang="zh-TW" baseline="0" dirty="0" smtClean="0"/>
              <a:t> model</a:t>
            </a:r>
            <a:r>
              <a:rPr lang="zh-TW" altLang="en-US" baseline="0" dirty="0" smtClean="0"/>
              <a:t> 是以 </a:t>
            </a:r>
            <a:r>
              <a:rPr lang="en-US" altLang="zh-TW" baseline="0" dirty="0" smtClean="0"/>
              <a:t>s</a:t>
            </a:r>
            <a:r>
              <a:rPr lang="en-US" altLang="zh-TW" dirty="0" smtClean="0"/>
              <a:t>ession </a:t>
            </a:r>
            <a:r>
              <a:rPr lang="zh-TW" altLang="en-US" dirty="0" smtClean="0"/>
              <a:t>為單位考慮部屬，而不是 </a:t>
            </a:r>
            <a:r>
              <a:rPr lang="en-US" altLang="zh-TW" dirty="0" err="1" smtClean="0"/>
              <a:t>gNB</a:t>
            </a:r>
            <a:r>
              <a:rPr lang="en-US" altLang="zh-TW" dirty="0" smtClean="0"/>
              <a:t>-UPF</a:t>
            </a:r>
            <a:r>
              <a:rPr lang="zh-TW" altLang="en-US" dirty="0" smtClean="0"/>
              <a:t> 的配對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en-US" altLang="zh-TW" dirty="0" smtClean="0"/>
              <a:t>System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model </a:t>
            </a:r>
            <a:r>
              <a:rPr lang="zh-TW" altLang="en-US" baseline="0" dirty="0" smtClean="0"/>
              <a:t>考量的是 </a:t>
            </a:r>
            <a:r>
              <a:rPr lang="en-US" altLang="zh-TW" dirty="0" smtClean="0"/>
              <a:t>UPF</a:t>
            </a:r>
            <a:r>
              <a:rPr lang="zh-TW" altLang="en-US" dirty="0" smtClean="0"/>
              <a:t> </a:t>
            </a:r>
            <a:r>
              <a:rPr lang="en-US" altLang="zh-TW" dirty="0" smtClean="0"/>
              <a:t>chain (3</a:t>
            </a:r>
            <a:r>
              <a:rPr lang="zh-TW" altLang="en-US" dirty="0" smtClean="0"/>
              <a:t> 種</a:t>
            </a:r>
            <a:r>
              <a:rPr lang="en-US" altLang="zh-TW" dirty="0" smtClean="0"/>
              <a:t>)</a:t>
            </a:r>
          </a:p>
          <a:p>
            <a:pPr marL="228600" indent="-228600">
              <a:buAutoNum type="arabicPeriod"/>
            </a:pPr>
            <a:r>
              <a:rPr lang="en-US" altLang="zh-TW" dirty="0" smtClean="0"/>
              <a:t>System model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不只要部屬「點」，也要佈「線」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26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簡單來說 </a:t>
            </a:r>
            <a:r>
              <a:rPr lang="en-US" altLang="zh-TW" dirty="0" smtClean="0"/>
              <a:t>OST</a:t>
            </a:r>
            <a:r>
              <a:rPr lang="zh-TW" altLang="en-US" dirty="0" smtClean="0"/>
              <a:t> 針對的是一個</a:t>
            </a:r>
            <a:r>
              <a:rPr lang="zh-TW" altLang="en-US" baseline="0" dirty="0" smtClean="0"/>
              <a:t> </a:t>
            </a:r>
            <a:r>
              <a:rPr lang="en-US" altLang="zh-TW" baseline="0" dirty="0" err="1" smtClean="0"/>
              <a:t>markov</a:t>
            </a:r>
            <a:r>
              <a:rPr lang="en-US" altLang="zh-TW" baseline="0" dirty="0" smtClean="0"/>
              <a:t> decision problem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(random process problem)</a:t>
            </a:r>
            <a:r>
              <a:rPr lang="zh-TW" altLang="en-US" baseline="0" dirty="0" smtClean="0"/>
              <a:t>，每個 </a:t>
            </a:r>
            <a:r>
              <a:rPr lang="en-US" altLang="zh-TW" baseline="0" dirty="0" smtClean="0"/>
              <a:t>state</a:t>
            </a:r>
            <a:r>
              <a:rPr lang="zh-TW" altLang="en-US" baseline="0" dirty="0" smtClean="0"/>
              <a:t> 你都有固定兩個選擇 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continue or stop</a:t>
            </a:r>
          </a:p>
          <a:p>
            <a:r>
              <a:rPr lang="zh-TW" altLang="en-US" dirty="0" smtClean="0"/>
              <a:t>而 </a:t>
            </a:r>
            <a:r>
              <a:rPr lang="en-US" altLang="zh-TW" dirty="0" smtClean="0"/>
              <a:t>OST</a:t>
            </a:r>
            <a:r>
              <a:rPr lang="zh-TW" altLang="en-US" dirty="0" smtClean="0"/>
              <a:t> 的策略就是  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觀察</a:t>
            </a:r>
            <a:r>
              <a:rPr lang="en-US" altLang="zh-TW" dirty="0" smtClean="0"/>
              <a:t>(</a:t>
            </a:r>
            <a:r>
              <a:rPr lang="zh-TW" altLang="en-US" dirty="0" smtClean="0"/>
              <a:t>起手 </a:t>
            </a:r>
            <a:r>
              <a:rPr lang="en-US" altLang="zh-TW" dirty="0" smtClean="0"/>
              <a:t>continue)</a:t>
            </a:r>
            <a:r>
              <a:rPr lang="zh-TW" altLang="en-US" dirty="0" smtClean="0"/>
              <a:t>  </a:t>
            </a:r>
            <a:r>
              <a:rPr lang="en-US" altLang="zh-TW" dirty="0" smtClean="0"/>
              <a:t>-&gt; </a:t>
            </a:r>
            <a:r>
              <a:rPr lang="zh-TW" altLang="en-US" dirty="0" smtClean="0"/>
              <a:t> 做出更聰明的決定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89326-A4A2-4D05-92B1-C3D7EAB500D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43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TW" sz="1600" b="1" dirty="0" smtClean="0">
                  <a:latin typeface="Calibri" pitchFamily="34" charset="0"/>
                </a:rPr>
                <a:t>2023</a:t>
              </a:r>
              <a:r>
                <a:rPr lang="en-US" altLang="zh-TW" sz="1600" b="1" baseline="0" dirty="0" smtClean="0">
                  <a:latin typeface="Calibri" pitchFamily="34" charset="0"/>
                </a:rPr>
                <a:t> </a:t>
              </a:r>
              <a:r>
                <a:rPr lang="en-US" altLang="zh-TW" sz="1600" b="1" dirty="0">
                  <a:latin typeface="Calibri" pitchFamily="34" charset="0"/>
                </a:rPr>
                <a:t>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 sz="40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432175"/>
            <a:ext cx="8208912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5F7093AB-F79C-4BA7-8E6F-8AA5C29063BD}" type="datetimeFigureOut">
              <a:rPr lang="en-US" altLang="zh-TW" smtClean="0"/>
              <a:pPr>
                <a:defRPr/>
              </a:pPr>
              <a:t>3/3/2023</a:t>
            </a:fld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D61747CA-6C1E-4446-8FA4-5137012A2A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7705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BF0B-EED8-4B29-9F1D-DA1BBEF7DC31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DA85F-3D2A-4F46-A58B-894C3EF41E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854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7482-D4FB-4E01-B12C-754B752AED2C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567FE-EC00-4849-B10E-5259B346E6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074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3657601" y="3200400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C6D7-38DF-4CBE-ADAA-EA7A0CEC6626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4E43-9B92-409B-85D9-FFA5151A5C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36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F388-C290-4C08-931F-D0512CF78139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9B9EC-0128-4026-ACF0-03CF67F6A05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141B8D3B-EE7C-41AB-9EE1-E49D4F40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2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124744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968552"/>
          </a:xfrm>
        </p:spPr>
        <p:txBody>
          <a:bodyPr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 sz="2400" b="0" u="none">
                <a:solidFill>
                  <a:schemeClr val="tx2">
                    <a:lumMod val="75000"/>
                  </a:schemeClr>
                </a:solidFill>
              </a:defRPr>
            </a:lvl1pPr>
            <a:lvl2pPr marL="561600">
              <a:spcBef>
                <a:spcPts val="15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61200">
              <a:spcBef>
                <a:spcPts val="150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418400">
              <a:spcBef>
                <a:spcPts val="150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75600">
              <a:spcBef>
                <a:spcPts val="15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  <a:r>
              <a:rPr lang="en-US" altLang="zh-TW" dirty="0"/>
              <a:t>	</a:t>
            </a:r>
            <a:endParaRPr lang="zh-TW" altLang="en-US" dirty="0"/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92AB-A314-44BB-91D0-ED6688F21000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79F2-1A7F-4D5A-B277-22442BDE9D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021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4CBB-7BE4-4FD2-81E3-7ED1DD994E9B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92773-4CBE-4CBE-A394-C197803907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33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2E17-9E46-4F8B-9797-61920A3D5238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BB262-AAA7-4C4E-92E4-B7BEDD9FFC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3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7A18-B9A2-42C3-8A41-4ADDEE522BF2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4D82-36A5-476D-A7D4-0DF34D5A727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508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7912-2D1C-4983-A9CB-38ED503FEA17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FE395-7D20-4155-85F2-935B981019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447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9E5A-F5C3-4D8A-B133-413767E898ED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BA98-52AD-4ACA-9D91-D737A22D8F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20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A6DF-46C3-44EB-81EA-BEBD6CBD7623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0B32-FA45-45FD-B85B-5D30511CA8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29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7667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620713" y="60325"/>
            <a:ext cx="3113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itchFamily="34" charset="0"/>
              </a:rPr>
              <a:t>National Chung Cheng University</a:t>
            </a:r>
          </a:p>
          <a:p>
            <a:pPr eaLnBrk="1" hangingPunct="1"/>
            <a:r>
              <a:rPr lang="en-US" altLang="zh-TW" sz="1000">
                <a:solidFill>
                  <a:srgbClr val="969696"/>
                </a:solidFill>
                <a:latin typeface="Calibri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124744"/>
            <a:ext cx="8229600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  <a:r>
              <a:rPr lang="en-US" altLang="zh-TW" dirty="0" smtClean="0"/>
              <a:t>	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93CD7C-6712-45EC-8ABE-739BFE406D0B}" type="datetimeFigureOut">
              <a:rPr lang="en-US" altLang="zh-TW"/>
              <a:pPr>
                <a:defRPr/>
              </a:pPr>
              <a:t>3/3/2023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A23A045-CDE9-4023-B407-6A58C5C8B5D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9" r:id="rId2"/>
    <p:sldLayoutId id="2147483795" r:id="rId3"/>
    <p:sldLayoutId id="2147483790" r:id="rId4"/>
    <p:sldLayoutId id="2147483796" r:id="rId5"/>
    <p:sldLayoutId id="2147483797" r:id="rId6"/>
    <p:sldLayoutId id="2147483798" r:id="rId7"/>
    <p:sldLayoutId id="2147483791" r:id="rId8"/>
    <p:sldLayoutId id="2147483792" r:id="rId9"/>
    <p:sldLayoutId id="2147483793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ts val="1500"/>
        </a:spcBef>
        <a:spcAft>
          <a:spcPct val="0"/>
        </a:spcAft>
        <a:buFont typeface="Wingdings" panose="05000000000000000000" pitchFamily="2" charset="2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561600" indent="-284163" algn="l" rtl="0" eaLnBrk="1" fontAlgn="base" hangingPunct="1"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61200" indent="-227013" algn="l" rtl="0" eaLnBrk="1" fontAlgn="base" hangingPunct="1">
        <a:spcBef>
          <a:spcPts val="15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418400" indent="-227013" algn="l" rtl="0" eaLnBrk="1" fontAlgn="base" hangingPunct="1">
        <a:spcBef>
          <a:spcPts val="15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75600" indent="-227013" algn="l" rtl="0" eaLnBrk="1" fontAlgn="base" hangingPunct="1">
        <a:spcBef>
          <a:spcPts val="15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676400"/>
            <a:ext cx="8640960" cy="1470025"/>
          </a:xfrm>
        </p:spPr>
        <p:txBody>
          <a:bodyPr/>
          <a:lstStyle/>
          <a:p>
            <a:r>
              <a:rPr lang="en-US" altLang="zh-TW" dirty="0" smtClean="0"/>
              <a:t>(2022)</a:t>
            </a:r>
            <a:r>
              <a:rPr lang="zh-TW" altLang="en-US" dirty="0" smtClean="0"/>
              <a:t> </a:t>
            </a:r>
            <a:r>
              <a:rPr lang="en-US" altLang="zh-TW" dirty="0" smtClean="0"/>
              <a:t>Dynamic UPF placement and chaining reconfiguration in 5G</a:t>
            </a:r>
            <a:r>
              <a:rPr lang="zh-TW" altLang="en-US" dirty="0" smtClean="0"/>
              <a:t> </a:t>
            </a:r>
            <a:r>
              <a:rPr lang="en-US" altLang="zh-TW" dirty="0" smtClean="0"/>
              <a:t>network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8208912" cy="864096"/>
          </a:xfrm>
        </p:spPr>
        <p:txBody>
          <a:bodyPr/>
          <a:lstStyle/>
          <a:p>
            <a:r>
              <a:rPr lang="en-US" altLang="zh-TW" dirty="0"/>
              <a:t>Irian Leyva-</a:t>
            </a:r>
            <a:r>
              <a:rPr lang="en-US" altLang="zh-TW" dirty="0" err="1"/>
              <a:t>Pupo</a:t>
            </a:r>
            <a:r>
              <a:rPr lang="en-US" altLang="zh-TW" dirty="0"/>
              <a:t>, Cristina </a:t>
            </a:r>
            <a:r>
              <a:rPr lang="en-US" altLang="zh-TW" dirty="0" err="1"/>
              <a:t>Cervelló</a:t>
            </a:r>
            <a:r>
              <a:rPr lang="en-US" altLang="zh-TW" dirty="0"/>
              <a:t>-Pastor,  Christos </a:t>
            </a:r>
            <a:r>
              <a:rPr lang="en-US" altLang="zh-TW" dirty="0" err="1" smtClean="0"/>
              <a:t>Anagnostopoulos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Dimitrios</a:t>
            </a:r>
            <a:r>
              <a:rPr lang="en-US" altLang="zh-TW" dirty="0" smtClean="0"/>
              <a:t> </a:t>
            </a:r>
            <a:r>
              <a:rPr lang="en-US" altLang="zh-TW" dirty="0"/>
              <a:t>P. </a:t>
            </a:r>
            <a:r>
              <a:rPr lang="en-US" altLang="zh-TW" dirty="0" err="1"/>
              <a:t>Pezaros</a:t>
            </a:r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 bwMode="auto">
          <a:xfrm>
            <a:off x="467544" y="4941168"/>
            <a:ext cx="82089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2768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 rtl="0" eaLnBrk="1" fontAlgn="base" hangingPunct="1">
              <a:spcBef>
                <a:spcPts val="1768"/>
              </a:spcBef>
              <a:spcAft>
                <a:spcPct val="0"/>
              </a:spcAft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ctr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ctr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ctr" rtl="0" eaLnBrk="1" fontAlgn="base" hangingPunct="1">
              <a:spcBef>
                <a:spcPts val="1768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2022 Computer Networks (IF=4.4)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39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UPCR : UPF Placement and Chaining Reconfiguration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1026" name="Picture 2" descr="C:\Users\yxguo\Downloads\Illust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44" y="1731155"/>
            <a:ext cx="6394300" cy="49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5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UPF chain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considered in this paper :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1.  </a:t>
            </a:r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2.  </a:t>
            </a:r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3.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2050" name="Picture 2" descr="C:\Users\yxguo\Downloads\UPF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81" b="56349"/>
          <a:stretch/>
        </p:blipFill>
        <p:spPr bwMode="auto">
          <a:xfrm>
            <a:off x="1115616" y="1916832"/>
            <a:ext cx="3220116" cy="9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yxguo\Downloads\UPF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265" b="6349"/>
          <a:stretch/>
        </p:blipFill>
        <p:spPr bwMode="auto">
          <a:xfrm>
            <a:off x="1105904" y="3356992"/>
            <a:ext cx="4186176" cy="9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yxguo\Downloads\UPF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24165" b="2484"/>
          <a:stretch/>
        </p:blipFill>
        <p:spPr bwMode="auto">
          <a:xfrm>
            <a:off x="1187624" y="4725144"/>
            <a:ext cx="4186176" cy="15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78098"/>
          </a:xfrm>
        </p:spPr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22" name="Picture 2" descr="C:\Users\yxguo\OneDrive\URLLC\UPF placement\(2019, 27)Low cost MEC server placement and association in 5G networks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0"/>
          <a:stretch/>
        </p:blipFill>
        <p:spPr bwMode="auto">
          <a:xfrm>
            <a:off x="899592" y="1700808"/>
            <a:ext cx="7163890" cy="50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接點 20"/>
          <p:cNvCxnSpPr/>
          <p:nvPr/>
        </p:nvCxnSpPr>
        <p:spPr>
          <a:xfrm>
            <a:off x="2627784" y="2708920"/>
            <a:ext cx="288032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123728" y="3149352"/>
            <a:ext cx="648072" cy="2796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771800" y="2996952"/>
            <a:ext cx="609600" cy="392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UPF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3393972" y="3085728"/>
            <a:ext cx="26181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3393972" y="2996952"/>
            <a:ext cx="324036" cy="1356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endCxn id="28" idx="2"/>
          </p:cNvCxnSpPr>
          <p:nvPr/>
        </p:nvCxnSpPr>
        <p:spPr>
          <a:xfrm flipV="1">
            <a:off x="2987824" y="3389527"/>
            <a:ext cx="88776" cy="6875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5724128" y="2708920"/>
            <a:ext cx="364232" cy="3558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5652120" y="3085728"/>
            <a:ext cx="436240" cy="415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 flipV="1">
            <a:off x="3148608" y="3389528"/>
            <a:ext cx="1495400" cy="17676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V="1">
            <a:off x="4139952" y="5229200"/>
            <a:ext cx="341585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 flipV="1">
            <a:off x="5004048" y="5229200"/>
            <a:ext cx="432048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 flipV="1">
            <a:off x="4633937" y="4797152"/>
            <a:ext cx="154087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H="1">
            <a:off x="6588224" y="2708920"/>
            <a:ext cx="288033" cy="3768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 flipV="1">
            <a:off x="6300192" y="3501008"/>
            <a:ext cx="504057" cy="2322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H="1">
            <a:off x="6588224" y="3064768"/>
            <a:ext cx="216025" cy="20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4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UPCR : UPF Placement and Chaining Reconfiguration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1026" name="Picture 2" descr="C:\Users\yxguo\Downloads\Illust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44" y="1767678"/>
            <a:ext cx="6394300" cy="49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882280" y="4332569"/>
            <a:ext cx="825624" cy="392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I-UPF</a:t>
            </a:r>
            <a:endParaRPr lang="zh-TW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6576" y="3520744"/>
            <a:ext cx="825624" cy="392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UPF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4428" y="4348836"/>
            <a:ext cx="825624" cy="392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80112" y="5517232"/>
            <a:ext cx="825624" cy="392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UPF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直線接點 12"/>
          <p:cNvCxnSpPr>
            <a:stCxn id="6" idx="3"/>
            <a:endCxn id="7" idx="1"/>
          </p:cNvCxnSpPr>
          <p:nvPr/>
        </p:nvCxnSpPr>
        <p:spPr>
          <a:xfrm flipV="1">
            <a:off x="3707904" y="3717032"/>
            <a:ext cx="1838672" cy="8118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979712" y="4365104"/>
            <a:ext cx="974576" cy="93610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endCxn id="6" idx="1"/>
          </p:cNvCxnSpPr>
          <p:nvPr/>
        </p:nvCxnSpPr>
        <p:spPr>
          <a:xfrm>
            <a:off x="2195736" y="4260561"/>
            <a:ext cx="686544" cy="2682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endCxn id="8" idx="1"/>
          </p:cNvCxnSpPr>
          <p:nvPr/>
        </p:nvCxnSpPr>
        <p:spPr>
          <a:xfrm flipV="1">
            <a:off x="2954288" y="4545124"/>
            <a:ext cx="1260140" cy="75608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7" idx="1"/>
            <a:endCxn id="8" idx="3"/>
          </p:cNvCxnSpPr>
          <p:nvPr/>
        </p:nvCxnSpPr>
        <p:spPr>
          <a:xfrm flipH="1">
            <a:off x="5040052" y="3717032"/>
            <a:ext cx="506524" cy="82809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9" idx="1"/>
            <a:endCxn id="8" idx="3"/>
          </p:cNvCxnSpPr>
          <p:nvPr/>
        </p:nvCxnSpPr>
        <p:spPr>
          <a:xfrm flipH="1" flipV="1">
            <a:off x="5040052" y="4545124"/>
            <a:ext cx="540060" cy="116839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5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Integer Linear Programming (ILP)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968552"/>
          </a:xfrm>
        </p:spPr>
        <p:txBody>
          <a:bodyPr/>
          <a:lstStyle/>
          <a:p>
            <a:r>
              <a:rPr lang="en-US" altLang="zh-TW" dirty="0" smtClean="0"/>
              <a:t>Example of Linear Programming (LP)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Furniture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/>
              <a:t>Chair = 5 woods + 10 hours,    Price = $ 45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/>
              <a:t>Table = 20 woods + 15 hours,  Price = $ 80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/>
              <a:t>We have 400 woods and 450 hours</a:t>
            </a:r>
          </a:p>
          <a:p>
            <a:pPr>
              <a:spcBef>
                <a:spcPts val="3000"/>
              </a:spcBef>
            </a:pPr>
            <a:r>
              <a:rPr lang="en-US" altLang="zh-TW" dirty="0" smtClean="0"/>
              <a:t>Question : How to maximize revenue 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99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Integer Linear Programming (ILP)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363272" cy="4968552"/>
              </a:xfrm>
            </p:spPr>
            <p:txBody>
              <a:bodyPr/>
              <a:lstStyle/>
              <a:p>
                <a:r>
                  <a:rPr lang="en-US" altLang="zh-TW" dirty="0" smtClean="0"/>
                  <a:t>Example of Linear Programming (LP)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–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Furniture Problem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Chair = 5 woods + 10 hours,    Price = $ 45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Table = 20 woods + 15 hours,  Price = $ 80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We have 400 woods and 450 hours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altLang="zh-TW" dirty="0" smtClean="0"/>
                  <a:t>Question : How to maximize revenue ?</a:t>
                </a:r>
              </a:p>
              <a:p>
                <a:r>
                  <a:rPr lang="en-US" altLang="zh-TW" dirty="0" smtClean="0"/>
                  <a:t>Answer : 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altLang="zh-TW" b="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     </m:t>
                    </m:r>
                    <m:r>
                      <a:rPr lang="en-US" altLang="zh-TW" b="0" i="1" smtClean="0">
                        <a:latin typeface="Cambria Math"/>
                      </a:rPr>
                      <m:t>𝑚𝑎𝑥</m:t>
                    </m:r>
                    <m:r>
                      <a:rPr lang="en-US" altLang="zh-TW" b="0" i="1" smtClean="0">
                        <a:latin typeface="Cambria Math"/>
                      </a:rPr>
                      <m:t>.  45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+80</m:t>
                    </m:r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b="0" dirty="0" smtClean="0"/>
                  <a:t>    (Objective)</a:t>
                </a:r>
              </a:p>
              <a:p>
                <a:r>
                  <a:rPr lang="en-US" altLang="zh-TW" b="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</a:rPr>
                      <m:t>.</m:t>
                    </m:r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.  5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+20</m:t>
                    </m:r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</a:rPr>
                      <m:t> ≤400</m:t>
                    </m:r>
                  </m:oMath>
                </a14:m>
                <a:r>
                  <a:rPr lang="en-US" altLang="zh-TW" b="0" dirty="0" smtClean="0">
                    <a:ea typeface="Cambria Math"/>
                  </a:rPr>
                  <a:t>    (Constraints)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zh-TW" b="0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10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+15</m:t>
                    </m:r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</a:rPr>
                      <m:t> ≤450</m:t>
                    </m:r>
                  </m:oMath>
                </a14:m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r>
                  <a:rPr lang="en-US" altLang="zh-TW" b="0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  <m:r>
                      <a:rPr lang="en-US" altLang="zh-TW" b="0" i="1" smtClean="0">
                        <a:latin typeface="Cambria Math"/>
                      </a:rPr>
                      <m:t> ≥0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363272" cy="4968552"/>
              </a:xfrm>
              <a:blipFill rotWithShape="1">
                <a:blip r:embed="rId2"/>
                <a:stretch>
                  <a:fillRect l="-1093" t="-859" b="-4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67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Integer Linear Programming (ILP)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507288" cy="4968552"/>
              </a:xfrm>
            </p:spPr>
            <p:txBody>
              <a:bodyPr/>
              <a:lstStyle/>
              <a:p>
                <a:r>
                  <a:rPr lang="en-US" altLang="zh-TW" dirty="0" smtClean="0"/>
                  <a:t>Objective :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 </m:t>
                    </m:r>
                    <m:r>
                      <a:rPr lang="en-US" altLang="zh-TW" i="1" smtClean="0">
                        <a:latin typeface="Cambria Math"/>
                      </a:rPr>
                      <m:t>𝑚𝑎𝑥</m:t>
                    </m:r>
                    <m:r>
                      <a:rPr lang="en-US" altLang="zh-TW" i="1" smtClean="0">
                        <a:latin typeface="Cambria Math"/>
                      </a:rPr>
                      <m:t>.  45</m:t>
                    </m:r>
                    <m:r>
                      <a:rPr lang="en-US" altLang="zh-TW" i="1" smtClean="0">
                        <a:latin typeface="Cambria Math"/>
                      </a:rPr>
                      <m:t>𝑥</m:t>
                    </m:r>
                    <m:r>
                      <a:rPr lang="en-US" altLang="zh-TW" i="1" smtClean="0">
                        <a:latin typeface="Cambria Math"/>
                      </a:rPr>
                      <m:t>+80</m:t>
                    </m:r>
                    <m:r>
                      <a:rPr lang="en-US" altLang="zh-TW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/>
                  <a:t>  </a:t>
                </a:r>
                <a:r>
                  <a:rPr lang="en-US" altLang="zh-TW" dirty="0" smtClean="0"/>
                  <a:t> </a:t>
                </a:r>
                <a:r>
                  <a:rPr lang="zh-TW" altLang="en-US" dirty="0" smtClean="0"/>
                  <a:t>⇒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 smtClean="0"/>
                  <a:t> is decision variables</a:t>
                </a:r>
                <a:endParaRPr lang="en-US" altLang="zh-TW" dirty="0"/>
              </a:p>
              <a:p>
                <a:pPr>
                  <a:spcBef>
                    <a:spcPts val="4500"/>
                  </a:spcBef>
                </a:pPr>
                <a:r>
                  <a:rPr lang="en-US" altLang="zh-TW" dirty="0" smtClean="0"/>
                  <a:t>Linear Programming :  decision variable is real number</a:t>
                </a:r>
              </a:p>
              <a:p>
                <a:r>
                  <a:rPr lang="en-US" altLang="zh-TW" dirty="0" smtClean="0"/>
                  <a:t>Integer (Linear) Programming :  decision variable is integer</a:t>
                </a:r>
              </a:p>
              <a:p>
                <a:r>
                  <a:rPr lang="en-US" altLang="zh-TW" dirty="0" smtClean="0"/>
                  <a:t>Mixed Integer (Linear) Programming :  some of decision variables are integer, some of them are linear</a:t>
                </a:r>
              </a:p>
              <a:p>
                <a:endParaRPr lang="en-US" altLang="zh-TW" dirty="0"/>
              </a:p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Conclusion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r>
                  <a:rPr lang="en-US" altLang="zh-TW" dirty="0" smtClean="0"/>
                  <a:t> 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IP (ILP) ⊂ MIP(MILP) ⊂ LP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507288" cy="4968552"/>
              </a:xfrm>
              <a:blipFill rotWithShape="1">
                <a:blip r:embed="rId2"/>
                <a:stretch>
                  <a:fillRect l="-1146" t="-982" r="-9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9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Ch.3 – Optimal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Objectives : </a:t>
                </a:r>
              </a:p>
              <a:p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dirty="0" smtClean="0">
                        <a:latin typeface="Cambria Math"/>
                      </a:rPr>
                      <m:t>𝑎𝑐𝑡</m:t>
                    </m:r>
                  </m:oMath>
                </a14:m>
                <a:r>
                  <a:rPr lang="en-US" altLang="zh-TW" dirty="0" smtClean="0"/>
                  <a:t> : </a:t>
                </a:r>
                <a:r>
                  <a:rPr lang="en-US" altLang="zh-TW" dirty="0"/>
                  <a:t>Node activation </a:t>
                </a:r>
                <a:r>
                  <a:rPr lang="en-US" altLang="zh-TW" dirty="0" smtClean="0"/>
                  <a:t>cost</a:t>
                </a:r>
                <a:endParaRPr lang="en-US" altLang="zh-TW" dirty="0"/>
              </a:p>
              <a:p>
                <a:pPr marL="904500" lvl="1" indent="-342900"/>
                <a:r>
                  <a:rPr lang="en-US" altLang="zh-TW" dirty="0" smtClean="0"/>
                  <a:t>e.g.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Energy consumption of new activated server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𝑑𝑒𝑝</m:t>
                    </m:r>
                  </m:oMath>
                </a14:m>
                <a:r>
                  <a:rPr lang="zh-TW" altLang="en-US" baseline="-25000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err="1"/>
                  <a:t>v</a:t>
                </a:r>
                <a:r>
                  <a:rPr lang="en-US" altLang="zh-TW" dirty="0" err="1" smtClean="0"/>
                  <a:t>NF</a:t>
                </a:r>
                <a:r>
                  <a:rPr lang="en-US" altLang="zh-TW" dirty="0" smtClean="0"/>
                  <a:t> Deployment cost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𝑟𝑢𝑛</m:t>
                    </m:r>
                  </m:oMath>
                </a14:m>
                <a:r>
                  <a:rPr lang="en-US" altLang="zh-TW" dirty="0" smtClean="0"/>
                  <a:t> : </a:t>
                </a:r>
                <a:r>
                  <a:rPr lang="en-US" altLang="zh-TW" dirty="0" err="1" smtClean="0"/>
                  <a:t>vNF</a:t>
                </a:r>
                <a:r>
                  <a:rPr lang="en-US" altLang="zh-TW" dirty="0" smtClean="0"/>
                  <a:t> running cost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dirty="0" smtClean="0">
                        <a:latin typeface="Cambria Math"/>
                      </a:rPr>
                      <m:t>𝑚𝑖𝑔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err="1" smtClean="0"/>
                  <a:t>vNF</a:t>
                </a:r>
                <a:r>
                  <a:rPr lang="en-US" altLang="zh-TW" dirty="0" smtClean="0"/>
                  <a:t> migration cost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𝑟𝑜𝑢</m:t>
                    </m:r>
                  </m:oMath>
                </a14:m>
                <a:r>
                  <a:rPr lang="en-US" altLang="zh-TW" dirty="0" smtClean="0"/>
                  <a:t> : Routing cost</a:t>
                </a:r>
                <a:endParaRPr lang="en-US" altLang="zh-TW" dirty="0"/>
              </a:p>
              <a:p>
                <a:pPr marL="904500" lvl="1" indent="-342900"/>
                <a:r>
                  <a:rPr lang="en-US" altLang="zh-TW" dirty="0" smtClean="0"/>
                  <a:t>e.g.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Delay/distance between </a:t>
                </a:r>
                <a:r>
                  <a:rPr lang="en-US" altLang="zh-TW" dirty="0" err="1" smtClean="0"/>
                  <a:t>gNB</a:t>
                </a:r>
                <a:r>
                  <a:rPr lang="en-US" altLang="zh-TW" dirty="0" smtClean="0"/>
                  <a:t>-UPF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𝑟𝑒𝑎</m:t>
                    </m:r>
                  </m:oMath>
                </a14:m>
                <a:r>
                  <a:rPr lang="en-US" altLang="zh-TW" dirty="0" smtClean="0"/>
                  <a:t> : Session reassignment cost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982" b="-121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yxguo\Downloads\objectiv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20880" cy="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Ch.3 – Optimal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Objectives 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dirty="0" smtClean="0">
                        <a:latin typeface="Cambria Math"/>
                      </a:rPr>
                      <m:t>𝑎𝑐𝑡</m:t>
                    </m:r>
                  </m:oMath>
                </a14:m>
                <a:r>
                  <a:rPr lang="en-US" altLang="zh-TW" dirty="0" smtClean="0"/>
                  <a:t> : </a:t>
                </a:r>
                <a:r>
                  <a:rPr lang="en-US" altLang="zh-TW" dirty="0"/>
                  <a:t>Node activation </a:t>
                </a:r>
                <a:r>
                  <a:rPr lang="en-US" altLang="zh-TW" dirty="0" smtClean="0"/>
                  <a:t>cost</a:t>
                </a:r>
                <a:endParaRPr lang="en-US" altLang="zh-TW" dirty="0"/>
              </a:p>
              <a:p>
                <a:pPr marL="904500" lvl="1" indent="-342900"/>
                <a:endParaRPr lang="en-US" altLang="zh-TW" i="1" dirty="0" smtClean="0">
                  <a:latin typeface="Cambria Math"/>
                </a:endParaRPr>
              </a:p>
              <a:p>
                <a:pPr marL="904500" lvl="1" indent="-342900"/>
                <a:endParaRPr lang="en-US" altLang="zh-TW" i="1" dirty="0" smtClean="0">
                  <a:latin typeface="Cambria Math"/>
                </a:endParaRPr>
              </a:p>
              <a:p>
                <a:pPr marL="9045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0" dirty="0" smtClean="0">
                        <a:latin typeface="Cambria Math"/>
                      </a:rPr>
                      <m:t>Ψ</m:t>
                    </m:r>
                  </m:oMath>
                </a14:m>
                <a:r>
                  <a:rPr lang="en-US" altLang="zh-TW" dirty="0" smtClean="0"/>
                  <a:t> : cost component</a:t>
                </a:r>
              </a:p>
              <a:p>
                <a:pPr marL="904500" lvl="1" indent="-342900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𝑤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b="0" i="1" baseline="-25000" dirty="0" smtClean="0">
                    <a:latin typeface="Cambria Math"/>
                  </a:rPr>
                  <a:t> </a:t>
                </a:r>
                <a:r>
                  <a:rPr lang="en-US" altLang="zh-TW" b="0" dirty="0" smtClean="0">
                    <a:latin typeface="Cambria Math"/>
                  </a:rPr>
                  <a:t>:</a:t>
                </a:r>
                <a:r>
                  <a:rPr lang="zh-TW" altLang="en-US" b="0" dirty="0" smtClean="0">
                    <a:latin typeface="Cambria Math"/>
                  </a:rPr>
                  <a:t> </a:t>
                </a:r>
                <a:r>
                  <a:rPr lang="en-US" altLang="zh-TW" dirty="0"/>
                  <a:t>1 if candidate node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is activated</a:t>
                </a:r>
                <a:endParaRPr lang="en-US" altLang="zh-TW" b="0" dirty="0" smtClean="0">
                  <a:latin typeface="Cambria Math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𝑟𝑜𝑢</m:t>
                    </m:r>
                  </m:oMath>
                </a14:m>
                <a:r>
                  <a:rPr lang="en-US" altLang="zh-TW" dirty="0" smtClean="0"/>
                  <a:t> : Routing cost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zh-TW" dirty="0"/>
              </a:p>
              <a:p>
                <a:pPr marL="457200" indent="-457200">
                  <a:buFont typeface="+mj-lt"/>
                  <a:buAutoNum type="arabicPeriod"/>
                </a:pPr>
                <a:endParaRPr lang="en-US" altLang="zh-TW" dirty="0" smtClean="0"/>
              </a:p>
              <a:p>
                <a:pPr marL="904500" lvl="1" indent="-342900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zh-TW" dirty="0" smtClean="0"/>
                  <a:t> : propagation delay for path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982" b="-9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yxguo\Downloads\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98328"/>
            <a:ext cx="2820245" cy="8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xguo\Downloads\ro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7" y="4941168"/>
            <a:ext cx="5110344" cy="8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: 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Infrastructure resource constraints</a:t>
            </a:r>
          </a:p>
          <a:p>
            <a:pPr marL="457200" indent="-457200">
              <a:buAutoNum type="arabicPeriod"/>
            </a:pPr>
            <a:r>
              <a:rPr lang="en-US" altLang="zh-TW" dirty="0" err="1" smtClean="0"/>
              <a:t>vNF</a:t>
            </a:r>
            <a:r>
              <a:rPr lang="en-US" altLang="zh-TW" dirty="0" smtClean="0"/>
              <a:t> placement constraints</a:t>
            </a:r>
          </a:p>
          <a:p>
            <a:pPr marL="457200" indent="-457200">
              <a:buAutoNum type="arabicPeriod"/>
            </a:pPr>
            <a:r>
              <a:rPr lang="en-US" altLang="zh-TW" dirty="0" err="1" smtClean="0"/>
              <a:t>vNF</a:t>
            </a:r>
            <a:r>
              <a:rPr lang="en-US" altLang="zh-TW" dirty="0" smtClean="0"/>
              <a:t> assignment constraints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Path mapping constraints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UPF constraints (location constraints)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Reconfiguration constraints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77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/>
              <a:t>Optimal UPCR</a:t>
            </a:r>
            <a:r>
              <a:rPr lang="zh-TW" altLang="en-US" dirty="0" smtClean="0"/>
              <a:t> </a:t>
            </a:r>
            <a:r>
              <a:rPr lang="en-US" altLang="zh-TW" dirty="0" smtClean="0"/>
              <a:t>(ILP</a:t>
            </a:r>
            <a:r>
              <a:rPr lang="zh-TW" altLang="en-US" dirty="0" smtClean="0"/>
              <a:t> </a:t>
            </a:r>
            <a:r>
              <a:rPr lang="en-US" altLang="zh-TW" dirty="0" smtClean="0"/>
              <a:t>model &amp; heuristic)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/>
              <a:t>Dynamic UPCR (Reconfiguration mechanism)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/>
              <a:t>Performance Evaluation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B9EC-0128-4026-ACF0-03CF67F6A053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45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: 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Infrastructure resource constraints</a:t>
            </a:r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457200" indent="-457200">
              <a:buAutoNum type="arabicPeriod"/>
            </a:pPr>
            <a:endParaRPr lang="en-US" altLang="zh-TW" dirty="0" smtClean="0"/>
          </a:p>
          <a:p>
            <a:pPr marL="904500" lvl="1" indent="-342900"/>
            <a:r>
              <a:rPr lang="en-US" altLang="zh-TW" dirty="0" smtClean="0"/>
              <a:t>(8) : </a:t>
            </a:r>
            <a:r>
              <a:rPr lang="zh-TW" altLang="en-US" dirty="0" smtClean="0"/>
              <a:t>確保 </a:t>
            </a:r>
            <a:r>
              <a:rPr lang="en-US" altLang="zh-TW" dirty="0"/>
              <a:t>server </a:t>
            </a:r>
            <a:r>
              <a:rPr lang="zh-TW" altLang="en-US" dirty="0"/>
              <a:t>有足夠計算資源</a:t>
            </a:r>
            <a:r>
              <a:rPr lang="zh-TW" altLang="en-US" dirty="0" smtClean="0"/>
              <a:t>服務其上 </a:t>
            </a:r>
            <a:r>
              <a:rPr lang="en-US" altLang="zh-TW" dirty="0" err="1" smtClean="0"/>
              <a:t>vNFs</a:t>
            </a:r>
            <a:endParaRPr lang="en-US" altLang="zh-TW" dirty="0" smtClean="0"/>
          </a:p>
          <a:p>
            <a:pPr marL="904500" lvl="1" indent="-342900"/>
            <a:r>
              <a:rPr lang="en-US" altLang="zh-TW" dirty="0" smtClean="0"/>
              <a:t>(9) : </a:t>
            </a:r>
            <a:r>
              <a:rPr lang="zh-TW" altLang="en-US" dirty="0" smtClean="0"/>
              <a:t>確保 </a:t>
            </a:r>
            <a:r>
              <a:rPr lang="en-US" altLang="zh-TW" dirty="0" err="1"/>
              <a:t>vNF</a:t>
            </a:r>
            <a:r>
              <a:rPr lang="en-US" altLang="zh-TW" dirty="0"/>
              <a:t> </a:t>
            </a:r>
            <a:r>
              <a:rPr lang="zh-TW" altLang="en-US" dirty="0"/>
              <a:t>有足夠計算資源服務其上 </a:t>
            </a:r>
            <a:r>
              <a:rPr lang="en-US" altLang="zh-TW" dirty="0" smtClean="0"/>
              <a:t>sessions</a:t>
            </a:r>
          </a:p>
          <a:p>
            <a:pPr marL="904500" lvl="1" indent="-342900"/>
            <a:r>
              <a:rPr lang="en-US" altLang="zh-TW" dirty="0" smtClean="0"/>
              <a:t>(10) : </a:t>
            </a:r>
            <a:r>
              <a:rPr lang="zh-TW" altLang="en-US" dirty="0" smtClean="0"/>
              <a:t>確保所選的 </a:t>
            </a:r>
            <a:r>
              <a:rPr lang="en-US" altLang="zh-TW" dirty="0" smtClean="0"/>
              <a:t>physical path </a:t>
            </a:r>
            <a:r>
              <a:rPr lang="zh-TW" altLang="en-US" dirty="0" smtClean="0"/>
              <a:t>有足夠通訊頻寬服務其上 </a:t>
            </a:r>
            <a:r>
              <a:rPr lang="en-US" altLang="zh-TW" dirty="0" smtClean="0"/>
              <a:t>sessions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4098" name="Picture 2" descr="C:\Users\yxguo\Downloads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5951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altLang="zh-TW" dirty="0" err="1"/>
              <a:t>vNF</a:t>
            </a:r>
            <a:r>
              <a:rPr lang="en-US" altLang="zh-TW" dirty="0"/>
              <a:t> placement </a:t>
            </a:r>
            <a:r>
              <a:rPr lang="en-US" altLang="zh-TW" dirty="0" smtClean="0"/>
              <a:t>constraints </a:t>
            </a:r>
          </a:p>
          <a:p>
            <a:pPr marL="904500" lvl="1" indent="-342900"/>
            <a:endParaRPr lang="en-US" altLang="zh-TW" dirty="0" smtClean="0"/>
          </a:p>
          <a:p>
            <a:pPr marL="904500" lvl="1" indent="-342900"/>
            <a:endParaRPr lang="en-US" altLang="zh-TW" dirty="0"/>
          </a:p>
          <a:p>
            <a:pPr marL="904500" lvl="1" indent="-342900"/>
            <a:endParaRPr lang="en-US" altLang="zh-TW" dirty="0" smtClean="0"/>
          </a:p>
          <a:p>
            <a:pPr marL="904500" lvl="1" indent="-342900"/>
            <a:endParaRPr lang="en-US" altLang="zh-TW" dirty="0"/>
          </a:p>
          <a:p>
            <a:pPr marL="904500" lvl="1" indent="-342900"/>
            <a:r>
              <a:rPr lang="en-US" altLang="zh-TW" dirty="0" smtClean="0"/>
              <a:t>(</a:t>
            </a:r>
            <a:r>
              <a:rPr lang="en-US" altLang="zh-TW" dirty="0"/>
              <a:t>11) : </a:t>
            </a:r>
            <a:r>
              <a:rPr lang="zh-TW" altLang="en-US" dirty="0"/>
              <a:t>確保沒有運行 </a:t>
            </a:r>
            <a:r>
              <a:rPr lang="en-US" altLang="zh-TW" dirty="0" err="1"/>
              <a:t>vNF</a:t>
            </a:r>
            <a:r>
              <a:rPr lang="en-US" altLang="zh-TW" dirty="0"/>
              <a:t> </a:t>
            </a:r>
            <a:r>
              <a:rPr lang="zh-TW" altLang="en-US" dirty="0"/>
              <a:t>的 </a:t>
            </a:r>
            <a:r>
              <a:rPr lang="en-US" altLang="zh-TW" dirty="0"/>
              <a:t>server </a:t>
            </a:r>
            <a:r>
              <a:rPr lang="zh-TW" altLang="en-US" dirty="0"/>
              <a:t>是關閉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marL="904500" lvl="1" indent="-342900"/>
            <a:r>
              <a:rPr lang="en-US" altLang="zh-TW" dirty="0"/>
              <a:t>(12) : </a:t>
            </a:r>
            <a:r>
              <a:rPr lang="zh-TW" altLang="en-US" dirty="0"/>
              <a:t>確保 </a:t>
            </a:r>
            <a:r>
              <a:rPr lang="en-US" altLang="zh-TW" dirty="0" err="1"/>
              <a:t>vNF</a:t>
            </a:r>
            <a:r>
              <a:rPr lang="en-US" altLang="zh-TW" dirty="0"/>
              <a:t> </a:t>
            </a:r>
            <a:r>
              <a:rPr lang="zh-TW" altLang="en-US" dirty="0"/>
              <a:t>開在有支援此 </a:t>
            </a:r>
            <a:r>
              <a:rPr lang="en-US" altLang="zh-TW" dirty="0" err="1"/>
              <a:t>vNF</a:t>
            </a:r>
            <a:r>
              <a:rPr lang="en-US" altLang="zh-TW" dirty="0"/>
              <a:t> </a:t>
            </a:r>
            <a:r>
              <a:rPr lang="zh-TW" altLang="en-US" dirty="0"/>
              <a:t>的 </a:t>
            </a:r>
            <a:r>
              <a:rPr lang="en-US" altLang="zh-TW" dirty="0"/>
              <a:t>server 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pPr marL="904500" lvl="1" indent="-342900"/>
            <a:r>
              <a:rPr lang="en-US" altLang="zh-TW" dirty="0"/>
              <a:t>(13) : </a:t>
            </a:r>
            <a:r>
              <a:rPr lang="zh-TW" altLang="en-US" dirty="0"/>
              <a:t>確保 </a:t>
            </a:r>
            <a:r>
              <a:rPr lang="en-US" altLang="zh-TW" dirty="0" err="1"/>
              <a:t>vNF</a:t>
            </a:r>
            <a:r>
              <a:rPr lang="en-US" altLang="zh-TW" dirty="0"/>
              <a:t> </a:t>
            </a:r>
            <a:r>
              <a:rPr lang="zh-TW" altLang="en-US" dirty="0"/>
              <a:t>只被部屬於一個 </a:t>
            </a:r>
            <a:r>
              <a:rPr lang="en-US" altLang="zh-TW" dirty="0"/>
              <a:t>server 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pPr marL="904500" lvl="1" indent="-342900"/>
            <a:r>
              <a:rPr lang="en-US" altLang="zh-TW" dirty="0"/>
              <a:t>(14) : </a:t>
            </a:r>
            <a:r>
              <a:rPr lang="zh-TW" altLang="en-US" dirty="0"/>
              <a:t>限制每種類 </a:t>
            </a:r>
            <a:r>
              <a:rPr lang="en-US" altLang="zh-TW" dirty="0" err="1"/>
              <a:t>vNF</a:t>
            </a:r>
            <a:r>
              <a:rPr lang="en-US" altLang="zh-TW" dirty="0"/>
              <a:t> </a:t>
            </a:r>
            <a:r>
              <a:rPr lang="zh-TW" altLang="en-US" dirty="0"/>
              <a:t>的部屬</a:t>
            </a:r>
            <a:r>
              <a:rPr lang="zh-TW" altLang="en-US" dirty="0" smtClean="0"/>
              <a:t>數量不超過規定上限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5122" name="Picture 2" descr="C:\Users\yxguo\Downloads\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2781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altLang="zh-TW" dirty="0" err="1" smtClean="0"/>
              <a:t>vNF</a:t>
            </a:r>
            <a:r>
              <a:rPr lang="en-US" altLang="zh-TW" dirty="0" smtClean="0"/>
              <a:t> </a:t>
            </a:r>
            <a:r>
              <a:rPr lang="en-US" altLang="zh-TW" dirty="0"/>
              <a:t>assignment constraints </a:t>
            </a:r>
            <a:endParaRPr lang="en-US" altLang="zh-TW" dirty="0" smtClean="0"/>
          </a:p>
          <a:p>
            <a:pPr marL="904500" lvl="1" indent="-342900"/>
            <a:endParaRPr lang="en-US" altLang="zh-TW" dirty="0" smtClean="0"/>
          </a:p>
          <a:p>
            <a:pPr marL="904500" lvl="1" indent="-342900"/>
            <a:endParaRPr lang="en-US" altLang="zh-TW" dirty="0"/>
          </a:p>
          <a:p>
            <a:pPr marL="904500" lvl="1" indent="-342900"/>
            <a:endParaRPr lang="en-US" altLang="zh-TW" dirty="0" smtClean="0"/>
          </a:p>
          <a:p>
            <a:pPr marL="904500" lvl="1" indent="-342900"/>
            <a:endParaRPr lang="en-US" altLang="zh-TW" dirty="0"/>
          </a:p>
          <a:p>
            <a:pPr marL="904500" lvl="1" indent="-342900"/>
            <a:r>
              <a:rPr lang="en-US" altLang="zh-TW" sz="2000" dirty="0" smtClean="0"/>
              <a:t>(</a:t>
            </a:r>
            <a:r>
              <a:rPr lang="en-US" altLang="zh-TW" sz="2000" dirty="0"/>
              <a:t>15) : </a:t>
            </a:r>
            <a:r>
              <a:rPr lang="zh-TW" altLang="en-US" sz="2000" dirty="0"/>
              <a:t>如果 </a:t>
            </a:r>
            <a:r>
              <a:rPr lang="en-US" altLang="zh-TW" sz="2000" dirty="0" err="1"/>
              <a:t>vNF</a:t>
            </a:r>
            <a:r>
              <a:rPr lang="en-US" altLang="zh-TW" sz="2000" dirty="0"/>
              <a:t> </a:t>
            </a:r>
            <a:r>
              <a:rPr lang="zh-TW" altLang="en-US" sz="2000" dirty="0"/>
              <a:t>已部屬且類型正確，我們才能把 </a:t>
            </a:r>
            <a:r>
              <a:rPr lang="en-US" altLang="zh-TW" sz="2000" dirty="0" smtClean="0"/>
              <a:t>session </a:t>
            </a:r>
            <a:r>
              <a:rPr lang="zh-TW" altLang="en-US" sz="2000" dirty="0" smtClean="0"/>
              <a:t>分</a:t>
            </a:r>
            <a:r>
              <a:rPr lang="zh-TW" altLang="en-US" sz="2000" dirty="0"/>
              <a:t>配給該 </a:t>
            </a:r>
            <a:r>
              <a:rPr lang="en-US" altLang="zh-TW" sz="2000" dirty="0" err="1"/>
              <a:t>vNF</a:t>
            </a:r>
            <a:r>
              <a:rPr lang="en-US" altLang="zh-TW" sz="2000" dirty="0"/>
              <a:t> </a:t>
            </a:r>
            <a:r>
              <a:rPr lang="zh-TW" altLang="en-US" sz="2000" dirty="0" smtClean="0"/>
              <a:t>服務</a:t>
            </a:r>
            <a:endParaRPr lang="en-US" altLang="zh-TW" sz="2000" dirty="0" smtClean="0"/>
          </a:p>
          <a:p>
            <a:pPr marL="904500" lvl="1" indent="-342900"/>
            <a:r>
              <a:rPr lang="en-US" altLang="zh-TW" sz="2000" dirty="0"/>
              <a:t>(16) : </a:t>
            </a:r>
            <a:r>
              <a:rPr lang="zh-TW" altLang="en-US" sz="2000" dirty="0"/>
              <a:t>確保運行中的 </a:t>
            </a:r>
            <a:r>
              <a:rPr lang="en-US" altLang="zh-TW" sz="2000" dirty="0" err="1"/>
              <a:t>vNF</a:t>
            </a:r>
            <a:r>
              <a:rPr lang="en-US" altLang="zh-TW" sz="2000" dirty="0"/>
              <a:t> </a:t>
            </a:r>
            <a:r>
              <a:rPr lang="zh-TW" altLang="en-US" sz="2000" dirty="0"/>
              <a:t>都有在為 </a:t>
            </a:r>
            <a:r>
              <a:rPr lang="en-US" altLang="zh-TW" sz="2000" dirty="0"/>
              <a:t>sessions </a:t>
            </a:r>
            <a:r>
              <a:rPr lang="zh-TW" altLang="en-US" sz="2000" dirty="0" smtClean="0"/>
              <a:t>服務</a:t>
            </a:r>
            <a:endParaRPr lang="en-US" altLang="zh-TW" sz="2000" dirty="0" smtClean="0"/>
          </a:p>
          <a:p>
            <a:pPr marL="904500" lvl="1" indent="-342900"/>
            <a:r>
              <a:rPr lang="en-US" altLang="zh-TW" sz="2000" dirty="0"/>
              <a:t>(17) : </a:t>
            </a:r>
            <a:r>
              <a:rPr lang="zh-TW" altLang="en-US" sz="2000" dirty="0"/>
              <a:t>確保 </a:t>
            </a:r>
            <a:r>
              <a:rPr lang="en-US" altLang="zh-TW" sz="2000" dirty="0" smtClean="0"/>
              <a:t>session </a:t>
            </a:r>
            <a:r>
              <a:rPr lang="zh-TW" altLang="en-US" sz="2000" dirty="0" smtClean="0"/>
              <a:t>的</a:t>
            </a:r>
            <a:r>
              <a:rPr lang="zh-TW" altLang="en-US" sz="2000" dirty="0"/>
              <a:t>每個環節都只有一個 </a:t>
            </a:r>
            <a:r>
              <a:rPr lang="en-US" altLang="zh-TW" sz="2000" dirty="0" err="1"/>
              <a:t>vNF</a:t>
            </a:r>
            <a:r>
              <a:rPr lang="en-US" altLang="zh-TW" sz="2000" dirty="0"/>
              <a:t> </a:t>
            </a:r>
            <a:r>
              <a:rPr lang="zh-TW" altLang="en-US" sz="2000" dirty="0" smtClean="0"/>
              <a:t>提供服務</a:t>
            </a:r>
            <a:endParaRPr lang="en-US" altLang="zh-TW" sz="2000" dirty="0" smtClean="0"/>
          </a:p>
          <a:p>
            <a:pPr marL="904500" lvl="1" indent="-342900"/>
            <a:r>
              <a:rPr lang="en-US" altLang="zh-TW" sz="2000" dirty="0"/>
              <a:t>(18)(19) : </a:t>
            </a:r>
            <a:r>
              <a:rPr lang="zh-TW" altLang="en-US" sz="2000" dirty="0"/>
              <a:t>確保如果 </a:t>
            </a:r>
            <a:r>
              <a:rPr lang="en-US" altLang="zh-TW" sz="2000" dirty="0"/>
              <a:t>SFCR </a:t>
            </a:r>
            <a:r>
              <a:rPr lang="zh-TW" altLang="en-US" sz="2000" dirty="0"/>
              <a:t>被分配到某個節點，那是因為該節點上已開啟相應的 </a:t>
            </a:r>
            <a:r>
              <a:rPr lang="en-US" altLang="zh-TW" sz="2000" dirty="0" err="1" smtClean="0"/>
              <a:t>vNF</a:t>
            </a:r>
            <a:endParaRPr lang="en-US" altLang="zh-TW" sz="2000" dirty="0" smtClean="0"/>
          </a:p>
        </p:txBody>
      </p:sp>
      <p:pic>
        <p:nvPicPr>
          <p:cNvPr id="6146" name="Picture 2" descr="C:\Users\yxguo\Downloads\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55499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altLang="zh-TW" dirty="0"/>
              <a:t>Path mapping constraints </a:t>
            </a:r>
            <a:endParaRPr lang="en-US" altLang="zh-TW" dirty="0" smtClean="0"/>
          </a:p>
          <a:p>
            <a:pPr marL="904500" lvl="1" indent="-342900"/>
            <a:endParaRPr lang="en-US" altLang="zh-TW" sz="2000" dirty="0" smtClean="0"/>
          </a:p>
          <a:p>
            <a:pPr marL="904500" lvl="1" indent="-342900"/>
            <a:endParaRPr lang="en-US" altLang="zh-TW" sz="2000" dirty="0"/>
          </a:p>
          <a:p>
            <a:pPr marL="904500" lvl="1" indent="-342900"/>
            <a:endParaRPr lang="en-US" altLang="zh-TW" sz="2000" dirty="0" smtClean="0"/>
          </a:p>
          <a:p>
            <a:pPr marL="904500" lvl="1" indent="-342900"/>
            <a:endParaRPr lang="en-US" altLang="zh-TW" dirty="0"/>
          </a:p>
          <a:p>
            <a:pPr marL="904500" lvl="1" indent="-342900"/>
            <a:r>
              <a:rPr lang="en-US" altLang="zh-TW" dirty="0"/>
              <a:t>(20) : </a:t>
            </a:r>
            <a:r>
              <a:rPr lang="zh-TW" altLang="en-US" dirty="0"/>
              <a:t>如果有一</a:t>
            </a:r>
            <a:r>
              <a:rPr lang="zh-TW" altLang="en-US" dirty="0" smtClean="0"/>
              <a:t>條 </a:t>
            </a:r>
            <a:r>
              <a:rPr lang="en-US" altLang="zh-TW" dirty="0" smtClean="0"/>
              <a:t>logical link f</a:t>
            </a:r>
            <a:r>
              <a:rPr lang="en-US" altLang="zh-TW" dirty="0"/>
              <a:t> → </a:t>
            </a:r>
            <a:r>
              <a:rPr lang="en-US" altLang="zh-TW" dirty="0" smtClean="0"/>
              <a:t>g</a:t>
            </a:r>
            <a:r>
              <a:rPr lang="zh-TW" altLang="en-US" dirty="0"/>
              <a:t>，則 </a:t>
            </a:r>
            <a:r>
              <a:rPr lang="en-US" altLang="zh-TW" dirty="0"/>
              <a:t>f, g </a:t>
            </a:r>
            <a:r>
              <a:rPr lang="zh-TW" altLang="en-US" dirty="0"/>
              <a:t>的部屬位置</a:t>
            </a:r>
            <a:r>
              <a:rPr lang="zh-TW" altLang="en-US" dirty="0" smtClean="0"/>
              <a:t>之間必須存在一條</a:t>
            </a:r>
            <a:r>
              <a:rPr lang="zh-TW" altLang="en-US" dirty="0"/>
              <a:t> </a:t>
            </a:r>
            <a:r>
              <a:rPr lang="en-US" altLang="zh-TW" dirty="0" smtClean="0"/>
              <a:t>physical path</a:t>
            </a:r>
          </a:p>
          <a:p>
            <a:pPr marL="904500" lvl="1" indent="-342900"/>
            <a:r>
              <a:rPr lang="en-US" altLang="zh-TW" dirty="0"/>
              <a:t>(21) : </a:t>
            </a:r>
            <a:r>
              <a:rPr lang="zh-TW" altLang="en-US" dirty="0" smtClean="0"/>
              <a:t>確保 </a:t>
            </a:r>
            <a:r>
              <a:rPr lang="en-US" altLang="zh-TW" dirty="0" err="1"/>
              <a:t>vNF</a:t>
            </a:r>
            <a:r>
              <a:rPr lang="en-US" altLang="zh-TW" dirty="0"/>
              <a:t> </a:t>
            </a:r>
            <a:r>
              <a:rPr lang="en-US" altLang="zh-TW" dirty="0" smtClean="0"/>
              <a:t>f</a:t>
            </a:r>
            <a:r>
              <a:rPr lang="en-US" altLang="zh-TW" dirty="0"/>
              <a:t> → </a:t>
            </a:r>
            <a:r>
              <a:rPr lang="en-US" altLang="zh-TW" dirty="0" smtClean="0"/>
              <a:t>g </a:t>
            </a:r>
            <a:r>
              <a:rPr lang="zh-TW" altLang="en-US" dirty="0"/>
              <a:t>之間至多只有一</a:t>
            </a:r>
            <a:r>
              <a:rPr lang="zh-TW" altLang="en-US" dirty="0" smtClean="0"/>
              <a:t>條 </a:t>
            </a:r>
            <a:r>
              <a:rPr lang="en-US" altLang="zh-TW" dirty="0" smtClean="0"/>
              <a:t>physical path</a:t>
            </a:r>
            <a:r>
              <a:rPr lang="zh-TW" altLang="en-US" dirty="0" smtClean="0"/>
              <a:t>，</a:t>
            </a:r>
            <a:r>
              <a:rPr lang="zh-TW" altLang="en-US" dirty="0"/>
              <a:t>以避免迴圈</a:t>
            </a:r>
            <a:r>
              <a:rPr lang="zh-TW" altLang="en-US" dirty="0" smtClean="0"/>
              <a:t>形成</a:t>
            </a:r>
            <a:endParaRPr lang="en-US" altLang="zh-TW" dirty="0" smtClean="0"/>
          </a:p>
          <a:p>
            <a:pPr marL="904500" lvl="1" indent="-342900"/>
            <a:r>
              <a:rPr lang="en-US" altLang="zh-TW" dirty="0"/>
              <a:t>(22) : </a:t>
            </a:r>
            <a:r>
              <a:rPr lang="zh-TW" altLang="en-US" dirty="0"/>
              <a:t>如果於 </a:t>
            </a:r>
            <a:r>
              <a:rPr lang="en-US" altLang="zh-TW" dirty="0"/>
              <a:t>server n, m </a:t>
            </a:r>
            <a:r>
              <a:rPr lang="zh-TW" altLang="en-US" dirty="0"/>
              <a:t>間有一</a:t>
            </a:r>
            <a:r>
              <a:rPr lang="zh-TW" altLang="en-US" dirty="0" smtClean="0"/>
              <a:t>條 </a:t>
            </a:r>
            <a:r>
              <a:rPr lang="en-US" altLang="zh-TW" dirty="0"/>
              <a:t>physical 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，</a:t>
            </a:r>
            <a:r>
              <a:rPr lang="zh-TW" altLang="en-US" dirty="0"/>
              <a:t>代表 </a:t>
            </a:r>
            <a:r>
              <a:rPr lang="en-US" altLang="zh-TW" dirty="0" err="1"/>
              <a:t>n,m</a:t>
            </a:r>
            <a:r>
              <a:rPr lang="en-US" altLang="zh-TW" dirty="0"/>
              <a:t> </a:t>
            </a:r>
            <a:r>
              <a:rPr lang="zh-TW" altLang="en-US" dirty="0"/>
              <a:t>上</a:t>
            </a:r>
            <a:r>
              <a:rPr lang="zh-TW" altLang="en-US" dirty="0" smtClean="0"/>
              <a:t>一定有運行 </a:t>
            </a:r>
            <a:r>
              <a:rPr lang="en-US" altLang="zh-TW" dirty="0" err="1"/>
              <a:t>vNF</a:t>
            </a:r>
            <a:r>
              <a:rPr lang="en-US" altLang="zh-TW" dirty="0"/>
              <a:t> f, g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23</a:t>
            </a:fld>
            <a:endParaRPr lang="en-US" altLang="zh-TW" dirty="0"/>
          </a:p>
        </p:txBody>
      </p:sp>
      <p:pic>
        <p:nvPicPr>
          <p:cNvPr id="7170" name="Picture 2" descr="C:\Users\yxguo\Downloads\c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47"/>
          <a:stretch/>
        </p:blipFill>
        <p:spPr bwMode="auto">
          <a:xfrm>
            <a:off x="1043608" y="2306323"/>
            <a:ext cx="5832648" cy="213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altLang="zh-TW" dirty="0"/>
              <a:t>Path mapping constraints </a:t>
            </a:r>
            <a:endParaRPr lang="en-US" altLang="zh-TW" dirty="0" smtClean="0"/>
          </a:p>
          <a:p>
            <a:pPr marL="904500" lvl="1" indent="-342900"/>
            <a:endParaRPr lang="en-US" altLang="zh-TW" sz="2000" dirty="0" smtClean="0"/>
          </a:p>
          <a:p>
            <a:pPr marL="904500" lvl="1" indent="-342900"/>
            <a:endParaRPr lang="en-US" altLang="zh-TW" sz="2000" dirty="0"/>
          </a:p>
          <a:p>
            <a:pPr marL="904500" lvl="1" indent="-342900"/>
            <a:endParaRPr lang="en-US" altLang="zh-TW" sz="2000" dirty="0" smtClean="0"/>
          </a:p>
          <a:p>
            <a:pPr marL="904500" lvl="1" indent="-342900"/>
            <a:endParaRPr lang="en-US" altLang="zh-TW" dirty="0"/>
          </a:p>
          <a:p>
            <a:pPr marL="904500" lvl="1" indent="-342900"/>
            <a:r>
              <a:rPr lang="en-US" altLang="zh-TW" dirty="0"/>
              <a:t>(20) : </a:t>
            </a:r>
            <a:r>
              <a:rPr lang="zh-TW" altLang="en-US" dirty="0"/>
              <a:t>如果有一</a:t>
            </a:r>
            <a:r>
              <a:rPr lang="zh-TW" altLang="en-US" dirty="0" smtClean="0"/>
              <a:t>條 </a:t>
            </a:r>
            <a:r>
              <a:rPr lang="en-US" altLang="zh-TW" dirty="0" smtClean="0"/>
              <a:t>logical link f</a:t>
            </a:r>
            <a:r>
              <a:rPr lang="en-US" altLang="zh-TW" dirty="0"/>
              <a:t> → </a:t>
            </a:r>
            <a:r>
              <a:rPr lang="en-US" altLang="zh-TW" dirty="0" smtClean="0"/>
              <a:t>g</a:t>
            </a:r>
            <a:r>
              <a:rPr lang="zh-TW" altLang="en-US" dirty="0"/>
              <a:t>，則 </a:t>
            </a:r>
            <a:r>
              <a:rPr lang="en-US" altLang="zh-TW" dirty="0"/>
              <a:t>f, g </a:t>
            </a:r>
            <a:r>
              <a:rPr lang="zh-TW" altLang="en-US" dirty="0"/>
              <a:t>的部屬位置</a:t>
            </a:r>
            <a:r>
              <a:rPr lang="zh-TW" altLang="en-US" dirty="0" smtClean="0"/>
              <a:t>之間必須存在一條</a:t>
            </a:r>
            <a:r>
              <a:rPr lang="zh-TW" altLang="en-US" dirty="0"/>
              <a:t> </a:t>
            </a:r>
            <a:r>
              <a:rPr lang="en-US" altLang="zh-TW" dirty="0" smtClean="0"/>
              <a:t>physical path</a:t>
            </a:r>
          </a:p>
          <a:p>
            <a:pPr marL="904500" lvl="1" indent="-342900"/>
            <a:r>
              <a:rPr lang="en-US" altLang="zh-TW" dirty="0"/>
              <a:t>(21) : </a:t>
            </a:r>
            <a:r>
              <a:rPr lang="zh-TW" altLang="en-US" dirty="0" smtClean="0"/>
              <a:t>確保 </a:t>
            </a:r>
            <a:r>
              <a:rPr lang="en-US" altLang="zh-TW" dirty="0" err="1"/>
              <a:t>vNF</a:t>
            </a:r>
            <a:r>
              <a:rPr lang="en-US" altLang="zh-TW" dirty="0"/>
              <a:t> </a:t>
            </a:r>
            <a:r>
              <a:rPr lang="en-US" altLang="zh-TW" dirty="0" smtClean="0"/>
              <a:t>f</a:t>
            </a:r>
            <a:r>
              <a:rPr lang="en-US" altLang="zh-TW" dirty="0"/>
              <a:t> → </a:t>
            </a:r>
            <a:r>
              <a:rPr lang="en-US" altLang="zh-TW" dirty="0" smtClean="0"/>
              <a:t>g </a:t>
            </a:r>
            <a:r>
              <a:rPr lang="zh-TW" altLang="en-US" dirty="0"/>
              <a:t>之間至多只有一</a:t>
            </a:r>
            <a:r>
              <a:rPr lang="zh-TW" altLang="en-US" dirty="0" smtClean="0"/>
              <a:t>條 </a:t>
            </a:r>
            <a:r>
              <a:rPr lang="en-US" altLang="zh-TW" dirty="0" smtClean="0"/>
              <a:t>physical path</a:t>
            </a:r>
            <a:r>
              <a:rPr lang="zh-TW" altLang="en-US" dirty="0" smtClean="0"/>
              <a:t>，</a:t>
            </a:r>
            <a:r>
              <a:rPr lang="zh-TW" altLang="en-US" dirty="0"/>
              <a:t>以避免迴圈</a:t>
            </a:r>
            <a:r>
              <a:rPr lang="zh-TW" altLang="en-US" dirty="0" smtClean="0"/>
              <a:t>形成</a:t>
            </a:r>
            <a:endParaRPr lang="en-US" altLang="zh-TW" dirty="0" smtClean="0"/>
          </a:p>
          <a:p>
            <a:pPr marL="904500" lvl="1" indent="-342900"/>
            <a:r>
              <a:rPr lang="en-US" altLang="zh-TW" dirty="0"/>
              <a:t>(22) : </a:t>
            </a:r>
            <a:r>
              <a:rPr lang="zh-TW" altLang="en-US" dirty="0"/>
              <a:t>如果於 </a:t>
            </a:r>
            <a:r>
              <a:rPr lang="en-US" altLang="zh-TW" dirty="0"/>
              <a:t>server n, m </a:t>
            </a:r>
            <a:r>
              <a:rPr lang="zh-TW" altLang="en-US" dirty="0"/>
              <a:t>間有一</a:t>
            </a:r>
            <a:r>
              <a:rPr lang="zh-TW" altLang="en-US" dirty="0" smtClean="0"/>
              <a:t>條 </a:t>
            </a:r>
            <a:r>
              <a:rPr lang="en-US" altLang="zh-TW" dirty="0"/>
              <a:t>physical 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，</a:t>
            </a:r>
            <a:r>
              <a:rPr lang="zh-TW" altLang="en-US" dirty="0"/>
              <a:t>代表 </a:t>
            </a:r>
            <a:r>
              <a:rPr lang="en-US" altLang="zh-TW" dirty="0" err="1"/>
              <a:t>n,m</a:t>
            </a:r>
            <a:r>
              <a:rPr lang="en-US" altLang="zh-TW" dirty="0"/>
              <a:t> </a:t>
            </a:r>
            <a:r>
              <a:rPr lang="zh-TW" altLang="en-US" dirty="0"/>
              <a:t>上</a:t>
            </a:r>
            <a:r>
              <a:rPr lang="zh-TW" altLang="en-US" dirty="0" smtClean="0"/>
              <a:t>一定有運行 </a:t>
            </a:r>
            <a:r>
              <a:rPr lang="en-US" altLang="zh-TW" dirty="0" err="1"/>
              <a:t>vNF</a:t>
            </a:r>
            <a:r>
              <a:rPr lang="en-US" altLang="zh-TW" dirty="0"/>
              <a:t> f, g</a:t>
            </a:r>
            <a:endParaRPr lang="en-US" altLang="zh-TW" dirty="0" smtClean="0"/>
          </a:p>
        </p:txBody>
      </p:sp>
      <p:pic>
        <p:nvPicPr>
          <p:cNvPr id="6" name="Picture 2" descr="C:\Users\yxguo\Downloads\Illust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34" y="1340768"/>
            <a:ext cx="3671530" cy="2814488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7" name="Picture 2" descr="C:\Users\yxguo\Downloads\UPF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265" b="6349"/>
          <a:stretch/>
        </p:blipFill>
        <p:spPr bwMode="auto">
          <a:xfrm>
            <a:off x="529840" y="3134112"/>
            <a:ext cx="4186176" cy="94296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108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altLang="zh-TW" dirty="0"/>
              <a:t>UPF constraints (location constraints)</a:t>
            </a:r>
            <a:endParaRPr lang="en-US" altLang="zh-TW" sz="2000" dirty="0" smtClean="0"/>
          </a:p>
          <a:p>
            <a:pPr marL="904500" lvl="1" indent="-342900"/>
            <a:endParaRPr lang="en-US" altLang="zh-TW" sz="2000" dirty="0"/>
          </a:p>
          <a:p>
            <a:pPr marL="904500" lvl="1" indent="-342900"/>
            <a:endParaRPr lang="en-US" altLang="zh-TW" sz="2000" dirty="0" smtClean="0"/>
          </a:p>
          <a:p>
            <a:pPr marL="904500" lvl="1" indent="-342900"/>
            <a:endParaRPr lang="en-US" altLang="zh-TW" sz="2000" dirty="0" smtClean="0"/>
          </a:p>
          <a:p>
            <a:pPr marL="904500" lvl="1" indent="-342900"/>
            <a:r>
              <a:rPr lang="en-US" altLang="zh-TW" dirty="0"/>
              <a:t>(24) : </a:t>
            </a:r>
            <a:r>
              <a:rPr lang="zh-TW" altLang="en-US" dirty="0" smtClean="0"/>
              <a:t>確保服務一 </a:t>
            </a:r>
            <a:r>
              <a:rPr lang="en-US" altLang="zh-TW" dirty="0"/>
              <a:t>session </a:t>
            </a:r>
            <a:r>
              <a:rPr lang="zh-TW" altLang="en-US" dirty="0"/>
              <a:t>的同類型 </a:t>
            </a:r>
            <a:r>
              <a:rPr lang="en-US" altLang="zh-TW" dirty="0"/>
              <a:t>(type) </a:t>
            </a:r>
            <a:r>
              <a:rPr lang="en-US" altLang="zh-TW" dirty="0" err="1"/>
              <a:t>vNFs</a:t>
            </a:r>
            <a:r>
              <a:rPr lang="en-US" altLang="zh-TW" dirty="0"/>
              <a:t> </a:t>
            </a:r>
            <a:r>
              <a:rPr lang="zh-TW" altLang="en-US" dirty="0"/>
              <a:t>部屬於不同 </a:t>
            </a:r>
            <a:r>
              <a:rPr lang="en-US" altLang="zh-TW" dirty="0" smtClean="0"/>
              <a:t>servers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e.g. </a:t>
            </a:r>
            <a:r>
              <a:rPr lang="zh-TW" altLang="en-US" dirty="0" smtClean="0"/>
              <a:t>兩個 </a:t>
            </a:r>
            <a:r>
              <a:rPr lang="en-US" altLang="zh-TW" dirty="0" smtClean="0"/>
              <a:t>A-UPF</a:t>
            </a:r>
            <a:r>
              <a:rPr lang="zh-TW" altLang="en-US" dirty="0" smtClean="0"/>
              <a:t> 不在同一位置</a:t>
            </a:r>
            <a:endParaRPr lang="en-US" altLang="zh-TW" dirty="0" smtClean="0"/>
          </a:p>
          <a:p>
            <a:pPr marL="904500" lvl="1" indent="-342900"/>
            <a:r>
              <a:rPr lang="en-US" altLang="zh-TW" dirty="0"/>
              <a:t>(25) </a:t>
            </a:r>
            <a:r>
              <a:rPr lang="zh-TW" altLang="en-US" dirty="0" smtClean="0"/>
              <a:t>確保服務一 </a:t>
            </a:r>
            <a:r>
              <a:rPr lang="en-US" altLang="zh-TW" dirty="0"/>
              <a:t>session </a:t>
            </a:r>
            <a:r>
              <a:rPr lang="zh-TW" altLang="en-US" dirty="0"/>
              <a:t>的 </a:t>
            </a:r>
            <a:r>
              <a:rPr lang="en-US" altLang="zh-TW" dirty="0"/>
              <a:t>I-UPF </a:t>
            </a:r>
            <a:r>
              <a:rPr lang="zh-TW" altLang="en-US" dirty="0"/>
              <a:t>和 </a:t>
            </a:r>
            <a:r>
              <a:rPr lang="en-US" altLang="zh-TW" dirty="0"/>
              <a:t>A-UPF</a:t>
            </a:r>
            <a:r>
              <a:rPr lang="zh-TW" altLang="en-US" dirty="0"/>
              <a:t>，雖然不同類型，但也部屬於不同 </a:t>
            </a:r>
            <a:r>
              <a:rPr lang="en-US" altLang="zh-TW" dirty="0"/>
              <a:t>servers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25</a:t>
            </a:fld>
            <a:endParaRPr lang="en-US" altLang="zh-TW" dirty="0"/>
          </a:p>
        </p:txBody>
      </p:sp>
      <p:pic>
        <p:nvPicPr>
          <p:cNvPr id="8194" name="Picture 2" descr="C:\Users\yxguo\Downloads\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41172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Constraints :</a:t>
                </a: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altLang="zh-TW" dirty="0"/>
                  <a:t>Reconfiguration </a:t>
                </a:r>
                <a:r>
                  <a:rPr lang="en-US" altLang="zh-TW" dirty="0" smtClean="0"/>
                  <a:t>constraints</a:t>
                </a:r>
              </a:p>
              <a:p>
                <a:pPr marL="457200" indent="-457200">
                  <a:buFont typeface="+mj-lt"/>
                  <a:buAutoNum type="arabicPeriod" startAt="6"/>
                </a:pPr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 startAt="6"/>
                </a:pPr>
                <a:endParaRPr lang="en-US" altLang="zh-TW" sz="2000" dirty="0"/>
              </a:p>
              <a:p>
                <a:pPr marL="457200" indent="-457200">
                  <a:buFont typeface="+mj-lt"/>
                  <a:buAutoNum type="arabicPeriod" startAt="6"/>
                </a:pPr>
                <a:endParaRPr lang="en-US" altLang="zh-TW" sz="2000" dirty="0"/>
              </a:p>
              <a:p>
                <a:pPr marL="904500" lvl="1" indent="-342900"/>
                <a:endParaRPr lang="en-US" altLang="zh-TW" sz="2000" dirty="0" smtClean="0"/>
              </a:p>
              <a:p>
                <a:pPr marL="904500" lvl="1" indent="-342900"/>
                <a:endParaRPr lang="en-US" altLang="zh-TW" sz="2000" dirty="0" smtClean="0"/>
              </a:p>
              <a:p>
                <a:pPr marL="904500" lvl="1" indent="-342900"/>
                <a:r>
                  <a:rPr lang="en-US" altLang="zh-TW" dirty="0"/>
                  <a:t>(26) : </a:t>
                </a:r>
                <a:r>
                  <a:rPr lang="zh-TW" altLang="en-US" dirty="0"/>
                  <a:t>確保 </a:t>
                </a:r>
                <a:r>
                  <a:rPr lang="en-US" altLang="zh-TW" dirty="0" smtClean="0"/>
                  <a:t>migration indicator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b="0" dirty="0" smtClean="0"/>
                  <a:t> </a:t>
                </a:r>
                <a:r>
                  <a:rPr lang="zh-TW" altLang="en-US" b="0" dirty="0" smtClean="0"/>
                  <a:t>數值正確</a:t>
                </a:r>
                <a:endParaRPr lang="en-US" altLang="zh-TW" b="0" dirty="0" smtClean="0"/>
              </a:p>
              <a:p>
                <a:pPr marL="904500" lvl="1" indent="-342900"/>
                <a:r>
                  <a:rPr lang="en-US" altLang="zh-TW" dirty="0" smtClean="0"/>
                  <a:t>(27)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確保 </a:t>
                </a:r>
                <a:r>
                  <a:rPr lang="en-US" altLang="zh-TW" dirty="0" smtClean="0"/>
                  <a:t>deployment indicator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TW" b="0" dirty="0" smtClean="0"/>
                  <a:t> </a:t>
                </a:r>
                <a:r>
                  <a:rPr lang="zh-TW" altLang="en-US" b="0" dirty="0" smtClean="0"/>
                  <a:t>數值正確</a:t>
                </a:r>
                <a:endParaRPr lang="en-US" altLang="zh-TW" b="0" dirty="0" smtClean="0"/>
              </a:p>
              <a:p>
                <a:pPr marL="904500" lvl="1" indent="-342900"/>
                <a:r>
                  <a:rPr lang="en-US" altLang="zh-TW" dirty="0" smtClean="0"/>
                  <a:t>(29)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確保 </a:t>
                </a:r>
                <a:r>
                  <a:rPr lang="en-US" altLang="zh-TW" dirty="0" smtClean="0"/>
                  <a:t>session reassignment indicator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𝑟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TW" b="0" baseline="-25000" dirty="0" smtClean="0"/>
                  <a:t> </a:t>
                </a:r>
                <a:r>
                  <a:rPr lang="zh-TW" altLang="en-US" dirty="0" smtClean="0"/>
                  <a:t>數值正確</a:t>
                </a:r>
                <a:endParaRPr lang="en-US" altLang="zh-TW" b="0" baseline="-25000" dirty="0" smtClean="0"/>
              </a:p>
              <a:p>
                <a:pPr marL="904500" lvl="1" indent="-342900"/>
                <a:endParaRPr lang="en-US" altLang="zh-TW" b="0" dirty="0" smtClean="0"/>
              </a:p>
              <a:p>
                <a:pPr marL="904500" lvl="1" indent="-342900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982" b="-5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26</a:t>
            </a:fld>
            <a:endParaRPr lang="en-US" altLang="zh-TW" dirty="0"/>
          </a:p>
        </p:txBody>
      </p:sp>
      <p:pic>
        <p:nvPicPr>
          <p:cNvPr id="9218" name="Picture 2" descr="C:\Users\yxguo\Downloads\c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20888"/>
            <a:ext cx="75252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: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altLang="zh-TW" dirty="0" err="1" smtClean="0"/>
              <a:t>QoS</a:t>
            </a:r>
            <a:r>
              <a:rPr lang="en-US" altLang="zh-TW" dirty="0" smtClean="0"/>
              <a:t> constraints :</a:t>
            </a:r>
          </a:p>
          <a:p>
            <a:pPr marL="457200" indent="-457200">
              <a:buFont typeface="+mj-lt"/>
              <a:buAutoNum type="arabicPeriod" startAt="7"/>
            </a:pPr>
            <a:endParaRPr lang="en-US" altLang="zh-TW" dirty="0" smtClean="0"/>
          </a:p>
          <a:p>
            <a:pPr marL="904500" lvl="1" indent="-342900"/>
            <a:endParaRPr lang="en-US" altLang="zh-TW" dirty="0" smtClean="0"/>
          </a:p>
          <a:p>
            <a:pPr marL="904500" lvl="1" indent="-342900"/>
            <a:endParaRPr lang="en-US" altLang="zh-TW" dirty="0" smtClean="0"/>
          </a:p>
          <a:p>
            <a:pPr marL="904500" lvl="1" indent="-342900"/>
            <a:r>
              <a:rPr lang="en-US" altLang="zh-TW" smtClean="0"/>
              <a:t>(30) : </a:t>
            </a:r>
            <a:r>
              <a:rPr lang="zh-TW" altLang="en-US" smtClean="0"/>
              <a:t>確保</a:t>
            </a:r>
            <a:r>
              <a:rPr lang="zh-TW" altLang="en-US" dirty="0" smtClean="0"/>
              <a:t>沒有 </a:t>
            </a:r>
            <a:r>
              <a:rPr lang="en-US" altLang="zh-TW" dirty="0" smtClean="0"/>
              <a:t>latency violations</a:t>
            </a:r>
            <a:endParaRPr lang="en-US" altLang="zh-TW" dirty="0"/>
          </a:p>
          <a:p>
            <a:pPr marL="904500" lvl="1" indent="-342900"/>
            <a:endParaRPr lang="en-US" altLang="zh-TW" dirty="0" smtClean="0"/>
          </a:p>
          <a:p>
            <a:pPr marL="904500" lvl="1" indent="-342900"/>
            <a:endParaRPr lang="en-US" altLang="zh-TW" dirty="0"/>
          </a:p>
          <a:p>
            <a:pPr marL="904500" lvl="1" indent="-34290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10242" name="Picture 2" descr="C:\Users\yxguo\Downloads\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93771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Ch.4 - Dynamic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968552"/>
          </a:xfrm>
        </p:spPr>
        <p:txBody>
          <a:bodyPr/>
          <a:lstStyle/>
          <a:p>
            <a:r>
              <a:rPr lang="en-US" altLang="zh-TW" dirty="0" smtClean="0"/>
              <a:t>Because of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mobility</a:t>
            </a:r>
            <a:r>
              <a:rPr lang="en-US" altLang="zh-TW" dirty="0" smtClean="0"/>
              <a:t>, system need to reconfigure (readjust) UPF placement to better serve users</a:t>
            </a:r>
          </a:p>
          <a:p>
            <a:pPr>
              <a:spcBef>
                <a:spcPts val="4500"/>
              </a:spcBef>
            </a:pPr>
            <a:r>
              <a:rPr lang="en-US" altLang="zh-TW" dirty="0" smtClean="0"/>
              <a:t>Reconfiguration bring extra cost </a:t>
            </a:r>
            <a:r>
              <a:rPr lang="zh-TW" altLang="en-US" dirty="0" smtClean="0"/>
              <a:t> ⇒ 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 </a:t>
            </a: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reconfig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event</a:t>
            </a:r>
            <a:endParaRPr lang="en-US" altLang="zh-TW" dirty="0" smtClean="0"/>
          </a:p>
          <a:p>
            <a:pPr>
              <a:spcBef>
                <a:spcPts val="4500"/>
              </a:spcBef>
            </a:pPr>
            <a:r>
              <a:rPr lang="en-US" altLang="zh-TW" dirty="0" smtClean="0"/>
              <a:t>Decide reconfigure or not based on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Stopping Theory (OST)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7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OST – Hiring Problem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itchFamily="34" charset="0"/>
                  <a:buChar char="•"/>
                </a:pPr>
                <a:endParaRPr lang="en-US" altLang="zh-TW" i="1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i="1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i="1" dirty="0">
                  <a:latin typeface="Cambria Math"/>
                </a:endParaRPr>
              </a:p>
              <a:p>
                <a:pPr marL="342900" indent="-342900">
                  <a:spcBef>
                    <a:spcPts val="25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candidates</a:t>
                </a:r>
                <a:r>
                  <a:rPr lang="en-US" altLang="zh-TW" dirty="0" smtClean="0"/>
                  <a:t> apply for 1 job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dirty="0" smtClean="0"/>
                  <a:t>Decide to hiring him or not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 the spot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dirty="0" smtClean="0"/>
                  <a:t>Objective : find the best candidate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29</a:t>
            </a:fld>
            <a:endParaRPr lang="en-US" altLang="zh-TW"/>
          </a:p>
        </p:txBody>
      </p:sp>
      <p:pic>
        <p:nvPicPr>
          <p:cNvPr id="2050" name="Picture 2" descr="C:\Users\yxguo\Downloads\pers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3523"/>
            <a:ext cx="792872" cy="7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xguo\Downloads\pers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53968"/>
            <a:ext cx="792872" cy="7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yxguo\Downloads\pers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3523"/>
            <a:ext cx="792872" cy="7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yxguo\Downloads\pers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53968"/>
            <a:ext cx="792872" cy="7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yxguo\Downloads\pers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53968"/>
            <a:ext cx="792872" cy="7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yxguo\Downloads\pers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44" y="1953968"/>
            <a:ext cx="792872" cy="7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yxguo\Downloads\pers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56" y="1953968"/>
            <a:ext cx="792872" cy="7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yxguo\Downloads\person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568" y="1953968"/>
            <a:ext cx="792872" cy="7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單箭頭接點 14"/>
          <p:cNvCxnSpPr>
            <a:endCxn id="16" idx="1"/>
          </p:cNvCxnSpPr>
          <p:nvPr/>
        </p:nvCxnSpPr>
        <p:spPr>
          <a:xfrm>
            <a:off x="827584" y="1664804"/>
            <a:ext cx="28083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635896" y="1484784"/>
            <a:ext cx="936104" cy="360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Hired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topic : 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5G UPF (Chain) Placement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UPF-P Reconfiguration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06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OST – Hiring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n-US" altLang="zh-TW" dirty="0" smtClean="0"/>
              <a:t>Hire the first candidate </a:t>
            </a:r>
            <a:r>
              <a:rPr lang="zh-TW" altLang="en-US" dirty="0" smtClean="0"/>
              <a:t>⇒ </a:t>
            </a:r>
            <a:r>
              <a:rPr lang="en-US" altLang="zh-TW" dirty="0" smtClean="0"/>
              <a:t>1/n chance to be the best</a:t>
            </a:r>
          </a:p>
          <a:p>
            <a:pPr marL="342900" indent="-342900">
              <a:spcBef>
                <a:spcPts val="3000"/>
              </a:spcBef>
              <a:buFont typeface="Arial" pitchFamily="34" charset="0"/>
              <a:buChar char="•"/>
            </a:pPr>
            <a:r>
              <a:rPr lang="en-US" altLang="zh-TW" dirty="0" smtClean="0"/>
              <a:t>If median score is known, hire the first who surpass median</a:t>
            </a:r>
            <a:r>
              <a:rPr lang="en-US" altLang="zh-TW" dirty="0"/>
              <a:t> </a:t>
            </a:r>
            <a:r>
              <a:rPr lang="zh-TW" altLang="en-US" dirty="0"/>
              <a:t>⇒ </a:t>
            </a:r>
            <a:r>
              <a:rPr lang="en-US" altLang="zh-TW" dirty="0" smtClean="0"/>
              <a:t>1/2  chance to be the best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Problem is we don</a:t>
            </a:r>
            <a:r>
              <a:rPr lang="en-US" altLang="zh-TW" dirty="0" smtClean="0">
                <a:latin typeface="+mn-lt"/>
              </a:rPr>
              <a:t>’</a:t>
            </a:r>
            <a:r>
              <a:rPr lang="en-US" altLang="zh-TW" dirty="0" smtClean="0"/>
              <a:t>t know median</a:t>
            </a:r>
          </a:p>
          <a:p>
            <a:pPr marL="342900" indent="-34290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3074" name="Picture 2" descr="C:\Users\yxguo\Download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392488" cy="171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OST – Hiring Problem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Strategy : sampling (rejecting) the first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dirty="0" smtClean="0"/>
                  <a:t> candidates, hire the first one better than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sample average</a:t>
                </a:r>
              </a:p>
              <a:p>
                <a:r>
                  <a:rPr lang="en-US" altLang="zh-TW" dirty="0" smtClean="0"/>
                  <a:t>Problem : how to select the best sample size ?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dirty="0"/>
              </a:p>
              <a:p>
                <a:endParaRPr lang="en-US" altLang="zh-TW" dirty="0" smtClean="0"/>
              </a:p>
              <a:p>
                <a:pPr>
                  <a:spcBef>
                    <a:spcPts val="3000"/>
                  </a:spcBef>
                </a:pPr>
                <a:r>
                  <a:rPr lang="en-US" altLang="zh-TW" dirty="0" smtClean="0"/>
                  <a:t>Answer :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sample size = n/e</a:t>
                </a:r>
                <a:r>
                  <a:rPr lang="zh-TW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n/2.71</a:t>
                </a:r>
                <a:r>
                  <a:rPr lang="zh-TW" altLang="en-US" dirty="0" smtClean="0"/>
                  <a:t>  ⇒  </a:t>
                </a:r>
                <a:r>
                  <a:rPr lang="en-US" altLang="zh-TW" dirty="0" smtClean="0"/>
                  <a:t>37%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 be the best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altLang="zh-TW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59" b="-90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31</a:t>
            </a:fld>
            <a:endParaRPr lang="en-US" altLang="zh-TW"/>
          </a:p>
        </p:txBody>
      </p:sp>
      <p:pic>
        <p:nvPicPr>
          <p:cNvPr id="4099" name="Picture 3" descr="C:\Users\yxguo\Download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74" y="2708920"/>
            <a:ext cx="5036590" cy="29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Ch.4 - Dynamic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712968" cy="4968552"/>
              </a:xfrm>
            </p:spPr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Back to UPCR problem :</a:t>
                </a:r>
                <a:endPara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spcBef>
                    <a:spcPts val="3000"/>
                  </a:spcBef>
                  <a:buFont typeface="Arial" pitchFamily="34" charset="0"/>
                  <a:buChar char="•"/>
                </a:pPr>
                <a:r>
                  <a:rPr lang="en-US" altLang="zh-TW" dirty="0" smtClean="0"/>
                  <a:t>Define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latency violation </a:t>
                </a:r>
                <a:r>
                  <a:rPr lang="en-US" altLang="zh-TW" dirty="0" smtClean="0"/>
                  <a:t>as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session latency &gt; requirement</a:t>
                </a:r>
              </a:p>
              <a:p>
                <a:pPr marL="342900" indent="-342900">
                  <a:spcBef>
                    <a:spcPts val="3000"/>
                  </a:spcBef>
                  <a:buFont typeface="Arial" pitchFamily="34" charset="0"/>
                  <a:buChar char="•"/>
                </a:pPr>
                <a:r>
                  <a:rPr lang="en-US" altLang="zh-TW" dirty="0" smtClean="0"/>
                  <a:t>Number of latency violations at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is 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𝑳</m:t>
                    </m:r>
                    <m:r>
                      <a:rPr lang="en-US" altLang="zh-TW" b="1" i="1" baseline="-25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𝒕</m:t>
                    </m:r>
                  </m:oMath>
                </a14:m>
                <a:endParaRPr lang="en-US" altLang="zh-TW" b="1" baseline="-25000" dirty="0" smtClean="0"/>
              </a:p>
              <a:p>
                <a:pPr marL="342900" indent="-342900">
                  <a:spcBef>
                    <a:spcPts val="3000"/>
                  </a:spcBef>
                  <a:buFont typeface="Arial" pitchFamily="34" charset="0"/>
                  <a:buChar char="•"/>
                </a:pPr>
                <a:r>
                  <a:rPr lang="en-US" altLang="zh-TW" dirty="0" smtClean="0"/>
                  <a:t>Assume system can tolerate a certain number of latency violation, defined as 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threshold </a:t>
                </a:r>
                <a14:m>
                  <m:oMath xmlns:m="http://schemas.openxmlformats.org/officeDocument/2006/math">
                    <m:r>
                      <a:rPr lang="zh-TW" alt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𝜽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712968" cy="4968552"/>
              </a:xfrm>
              <a:blipFill rotWithShape="1">
                <a:blip r:embed="rId3"/>
                <a:stretch>
                  <a:fillRect l="-1190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98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Ch.4 - Dynamic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712968" cy="4968552"/>
              </a:xfrm>
            </p:spPr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Applying OST to UPCR problem  :</a:t>
                </a:r>
              </a:p>
              <a:p>
                <a:pPr marL="342900" indent="-342900">
                  <a:spcBef>
                    <a:spcPts val="3000"/>
                  </a:spcBef>
                  <a:buFont typeface="Arial" pitchFamily="34" charset="0"/>
                  <a:buChar char="•"/>
                </a:pPr>
                <a:r>
                  <a:rPr lang="en-US" altLang="zh-TW" dirty="0"/>
                  <a:t>Decide whether to reconfiguration based on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𝐿</m:t>
                    </m:r>
                    <m:r>
                      <a:rPr lang="en-US" altLang="zh-TW" i="1" baseline="-25000" dirty="0">
                        <a:latin typeface="Cambria Math"/>
                      </a:rPr>
                      <m:t>𝑡</m:t>
                    </m:r>
                  </m:oMath>
                </a14:m>
                <a:endParaRPr lang="en-US" altLang="zh-TW" baseline="-25000" dirty="0" smtClean="0"/>
              </a:p>
              <a:p>
                <a:pPr marL="342900" indent="-342900">
                  <a:spcBef>
                    <a:spcPts val="3000"/>
                  </a:spcBef>
                  <a:buFont typeface="Arial" pitchFamily="34" charset="0"/>
                  <a:buChar char="•"/>
                </a:pPr>
                <a:r>
                  <a:rPr lang="en-US" altLang="zh-TW" dirty="0" smtClean="0"/>
                  <a:t>Reconfiguration </a:t>
                </a:r>
                <a:r>
                  <a:rPr lang="en-US" altLang="zh-TW" dirty="0"/>
                  <a:t>bring extra cost                                                            </a:t>
                </a:r>
                <a:r>
                  <a:rPr lang="zh-TW" altLang="en-US" dirty="0"/>
                  <a:t> ⇒  </a:t>
                </a:r>
                <a:r>
                  <a:rPr lang="en-US" altLang="zh-TW" dirty="0"/>
                  <a:t>Aim to min. reconfiguration event                                                   </a:t>
                </a:r>
                <a:r>
                  <a:rPr lang="zh-TW" altLang="en-US" dirty="0"/>
                  <a:t>⇒ </a:t>
                </a:r>
                <a:r>
                  <a:rPr lang="en-US" altLang="zh-TW" dirty="0"/>
                  <a:t> 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Reconfig. when  </a:t>
                </a:r>
                <a14:m>
                  <m:oMath xmlns:m="http://schemas.openxmlformats.org/officeDocument/2006/math">
                    <m:r>
                      <a:rPr lang="en-US" altLang="zh-TW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𝑳</m:t>
                    </m:r>
                    <m:r>
                      <a:rPr lang="en-US" altLang="zh-TW" b="1" i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𝒕</m:t>
                    </m:r>
                  </m:oMath>
                </a14:m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close to </a:t>
                </a:r>
                <a14:m>
                  <m:oMath xmlns:m="http://schemas.openxmlformats.org/officeDocument/2006/math">
                    <m:r>
                      <a:rPr lang="zh-TW" alt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𝜽</m:t>
                    </m:r>
                  </m:oMath>
                </a14:m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possible without exceeding it</a:t>
                </a:r>
              </a:p>
              <a:p>
                <a:endParaRPr lang="en-US" altLang="zh-TW" baseline="-250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712968" cy="4968552"/>
              </a:xfrm>
              <a:blipFill rotWithShape="1">
                <a:blip r:embed="rId3"/>
                <a:stretch>
                  <a:fillRect l="-1190" t="-982" r="-12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00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Reconfiguration cost function :</a:t>
                </a:r>
              </a:p>
              <a:p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0" dirty="0" smtClean="0">
                        <a:latin typeface="Cambria Math"/>
                      </a:rPr>
                      <m:t>Ψ</m:t>
                    </m:r>
                  </m:oMath>
                </a14:m>
                <a:r>
                  <a:rPr lang="en-US" altLang="zh-TW" b="0" dirty="0" smtClean="0">
                    <a:latin typeface="Cambria Math"/>
                  </a:rPr>
                  <a:t> :   </a:t>
                </a:r>
                <a:r>
                  <a:rPr lang="en-US" altLang="zh-TW" dirty="0"/>
                  <a:t>cost coefficient</a:t>
                </a:r>
                <a:endParaRPr lang="en-US" altLang="zh-TW" b="0" dirty="0" smtClean="0">
                  <a:latin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:   expected number of relocated session</a:t>
                </a:r>
                <a:endParaRPr lang="en-US" altLang="zh-TW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 :   number of latency violations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:   weight </a:t>
                </a:r>
                <a:r>
                  <a:rPr lang="en-US" altLang="zh-TW" dirty="0" smtClean="0"/>
                  <a:t>factor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𝑟𝑒𝑐</m:t>
                        </m:r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:    expected reconfiguration cost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982" b="-17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34</a:t>
            </a:fld>
            <a:endParaRPr lang="en-US" altLang="zh-TW"/>
          </a:p>
        </p:txBody>
      </p:sp>
      <p:pic>
        <p:nvPicPr>
          <p:cNvPr id="5" name="Picture 2" descr="C:\Users\yxguo\Downloads\cost fun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2" y="2060848"/>
            <a:ext cx="560740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Reconfiguration cost function :</a:t>
            </a: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5" name="Picture 2" descr="C:\Users\yxguo\Downloads\cost fun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2" y="2060848"/>
            <a:ext cx="560740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yxguo\Downloads\reconfig cost fun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31" y="3404319"/>
            <a:ext cx="479742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For each time epoch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, we must take one of the following actions :</a:t>
                </a:r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AutoNum type="arabicPeriod"/>
                </a:pPr>
                <a:r>
                  <a:rPr lang="en-US" altLang="zh-TW" dirty="0" smtClean="0"/>
                  <a:t>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Stop</a:t>
                </a:r>
                <a:r>
                  <a:rPr lang="en-US" altLang="zh-TW" dirty="0" smtClean="0"/>
                  <a:t> observing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𝑌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𝐿𝑡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and reconfigure the system</a:t>
                </a:r>
              </a:p>
              <a:p>
                <a:pPr marL="457200" indent="-457200">
                  <a:buAutoNum type="arabicPeriod"/>
                </a:pPr>
                <a:r>
                  <a:rPr lang="en-US" altLang="zh-TW" dirty="0" smtClean="0"/>
                  <a:t>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Continue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to next time epoch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+1</m:t>
                    </m:r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Objective : Finding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optimal time epoch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𝒕</m:t>
                    </m:r>
                    <m:r>
                      <a:rPr lang="en-US" altLang="zh-TW" b="1" i="1" baseline="30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∗</m:t>
                    </m:r>
                  </m:oMath>
                </a14:m>
                <a:r>
                  <a:rPr lang="zh-TW" altLang="en-US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, which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min. reconfiguration cost</a:t>
                </a:r>
                <a:endParaRPr lang="en-US" altLang="zh-TW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859" r="-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2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Using 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1-Step Look Ahead (1-SLA) </a:t>
                </a:r>
                <a:r>
                  <a:rPr lang="en-US" altLang="zh-TW" dirty="0" smtClean="0"/>
                  <a:t>rule to describe stopping time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</m:t>
                    </m:r>
                    <m:r>
                      <a:rPr lang="en-US" altLang="zh-TW" i="1" baseline="30000" dirty="0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altLang="zh-TW" dirty="0" smtClean="0"/>
                  <a:t> : </a:t>
                </a:r>
              </a:p>
              <a:p>
                <a:endParaRPr lang="en-US" altLang="zh-TW" dirty="0"/>
              </a:p>
              <a:p>
                <a:pPr marL="342900" indent="-342900">
                  <a:spcBef>
                    <a:spcPts val="3000"/>
                  </a:spcBef>
                  <a:buFont typeface="Arial" pitchFamily="34" charset="0"/>
                  <a:buChar char="•"/>
                </a:pPr>
                <a:r>
                  <a:rPr lang="en-US" altLang="zh-TW" dirty="0" smtClean="0"/>
                  <a:t>1-SLA rule is an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myopic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短視近利</a:t>
                </a:r>
                <a:r>
                  <a:rPr lang="en-US" altLang="zh-TW" dirty="0" smtClean="0"/>
                  <a:t>) approach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dirty="0" smtClean="0"/>
                  <a:t>1-SLA rule will top </a:t>
                </a:r>
                <a:r>
                  <a:rPr lang="en-US" altLang="zh-TW" dirty="0"/>
                  <a:t>whenever stopping now is better than stopping in next step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37</a:t>
            </a:fld>
            <a:endParaRPr lang="en-US" altLang="zh-TW"/>
          </a:p>
        </p:txBody>
      </p:sp>
      <p:pic>
        <p:nvPicPr>
          <p:cNvPr id="1026" name="Picture 2" descr="C:\Users\yxguo\Download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4444"/>
            <a:ext cx="4651728" cy="5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xguo\Downloads\myopi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b="14557"/>
          <a:stretch/>
        </p:blipFill>
        <p:spPr bwMode="auto">
          <a:xfrm>
            <a:off x="5255184" y="4509120"/>
            <a:ext cx="3888816" cy="23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 1 :</a:t>
            </a:r>
          </a:p>
          <a:p>
            <a:r>
              <a:rPr lang="en-US" altLang="zh-TW" dirty="0"/>
              <a:t>In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monotone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/>
              <a:t>stopping rule problems, the 1-SLA rule is </a:t>
            </a:r>
            <a:r>
              <a:rPr lang="en-US" altLang="zh-TW" dirty="0" smtClean="0"/>
              <a:t>optimal</a:t>
            </a:r>
          </a:p>
          <a:p>
            <a:endParaRPr lang="en-US" altLang="zh-TW" dirty="0"/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: </a:t>
            </a:r>
          </a:p>
          <a:p>
            <a:r>
              <a:rPr lang="en-US" altLang="zh-TW" dirty="0" smtClean="0"/>
              <a:t>skipped in paper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38</a:t>
            </a:fld>
            <a:endParaRPr lang="en-US" altLang="zh-TW"/>
          </a:p>
        </p:txBody>
      </p:sp>
      <p:pic>
        <p:nvPicPr>
          <p:cNvPr id="5" name="Picture 3" descr="C:\Users\yxguo\Downloads\myop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b="14557"/>
          <a:stretch/>
        </p:blipFill>
        <p:spPr bwMode="auto">
          <a:xfrm>
            <a:off x="5255184" y="4509120"/>
            <a:ext cx="3888816" cy="23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 3 : </a:t>
                </a:r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1-SLA rule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optimal and minimizes </a:t>
                </a:r>
                <a:r>
                  <a:rPr lang="en-US" altLang="zh-TW" dirty="0" smtClean="0"/>
                  <a:t>the expected cost (</a:t>
                </a:r>
                <a:r>
                  <a:rPr lang="en-US" altLang="zh-TW" dirty="0" smtClean="0">
                    <a:solidFill>
                      <a:schemeClr val="tx2">
                        <a:lumMod val="50000"/>
                      </a:schemeClr>
                    </a:solidFill>
                  </a:rPr>
                  <a:t>this problem is monotone</a:t>
                </a:r>
                <a:r>
                  <a:rPr lang="en-US" altLang="zh-TW" dirty="0" smtClean="0"/>
                  <a:t>)</a:t>
                </a:r>
              </a:p>
              <a:p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Proof :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𝑌</m:t>
                    </m:r>
                    <m:r>
                      <a:rPr lang="en-US" altLang="zh-TW" i="1" baseline="-25000" dirty="0">
                        <a:latin typeface="Cambria Math"/>
                      </a:rPr>
                      <m:t>𝑡</m:t>
                    </m:r>
                    <m:r>
                      <a:rPr lang="en-US" altLang="zh-TW" i="1" dirty="0">
                        <a:latin typeface="Cambria Math"/>
                      </a:rPr>
                      <m:t>(</m:t>
                    </m:r>
                    <m:r>
                      <a:rPr lang="en-US" altLang="zh-TW" i="1" dirty="0">
                        <a:latin typeface="Cambria Math"/>
                      </a:rPr>
                      <m:t>𝐿𝑡</m:t>
                    </m:r>
                    <m:r>
                      <a:rPr lang="en-US" altLang="zh-TW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/>
                  <a:t> is non-increasing regarding to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𝐿</m:t>
                    </m:r>
                    <m:r>
                      <a:rPr lang="en-US" altLang="zh-TW" i="1" baseline="-2500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dirty="0"/>
                  <a:t> ,  if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𝐿</m:t>
                    </m:r>
                    <m:r>
                      <a:rPr lang="en-US" altLang="zh-TW" i="1" baseline="-25000">
                        <a:latin typeface="Cambria Math"/>
                      </a:rPr>
                      <m:t>𝑡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≤ </m:t>
                    </m:r>
                    <m:r>
                      <a:rPr lang="zh-TW" alt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yxguo\Downloads\reconfig cost fun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16" y="4370320"/>
            <a:ext cx="3865984" cy="25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5G</a:t>
            </a:r>
            <a:r>
              <a:rPr lang="zh-TW" altLang="en-US" dirty="0" smtClean="0"/>
              <a:t> </a:t>
            </a:r>
            <a:r>
              <a:rPr lang="en-US" altLang="zh-TW" dirty="0" smtClean="0"/>
              <a:t>UPF Placement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968552"/>
          </a:xfrm>
        </p:spPr>
        <p:txBody>
          <a:bodyPr/>
          <a:lstStyle/>
          <a:p>
            <a:r>
              <a:rPr lang="en-US" altLang="zh-TW" dirty="0" smtClean="0"/>
              <a:t>4G central deployment of PGW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5G</a:t>
            </a:r>
            <a:r>
              <a:rPr lang="zh-TW" altLang="en-US" dirty="0" smtClean="0"/>
              <a:t> </a:t>
            </a:r>
            <a:r>
              <a:rPr lang="en-US" altLang="zh-TW" dirty="0" smtClean="0"/>
              <a:t>edge deployment of UPF</a:t>
            </a:r>
          </a:p>
          <a:p>
            <a:endParaRPr lang="en-US" altLang="zh-TW" sz="1600" dirty="0" smtClean="0"/>
          </a:p>
          <a:p>
            <a:r>
              <a:rPr lang="en-US" altLang="zh-TW" dirty="0" smtClean="0"/>
              <a:t>Advantage :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Lower end-to-end latency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Less network congestion (higher scalability)</a:t>
            </a:r>
          </a:p>
          <a:p>
            <a:pPr marL="457200" indent="-457200">
              <a:buFont typeface="+mj-lt"/>
              <a:buAutoNum type="arabicPeriod"/>
            </a:pPr>
            <a:endParaRPr lang="en-US" altLang="zh-TW" sz="1600" dirty="0" smtClean="0"/>
          </a:p>
          <a:p>
            <a:r>
              <a:rPr lang="en-US" altLang="zh-TW" dirty="0" smtClean="0"/>
              <a:t>Disadvantage :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Smaller serving area per UPF (more frequent session relocation / reassignment)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Higher OPEX &amp; CAPEX</a:t>
            </a:r>
            <a:endParaRPr lang="en-US" altLang="zh-TW" dirty="0"/>
          </a:p>
          <a:p>
            <a:endParaRPr lang="en-US" altLang="zh-TW" dirty="0" smtClean="0"/>
          </a:p>
          <a:p>
            <a:pPr marL="904500" lvl="1" indent="-34290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7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solidFill>
                      <a:srgbClr val="FF0000"/>
                    </a:solidFill>
                  </a:rPr>
                  <a:t>Theorem 3 : </a:t>
                </a:r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1-SLA rule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optimal and minimizes </a:t>
                </a:r>
                <a:r>
                  <a:rPr lang="en-US" altLang="zh-TW" dirty="0" smtClean="0"/>
                  <a:t>the expected cost (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this problem is monotone</a:t>
                </a:r>
                <a:r>
                  <a:rPr lang="en-US" altLang="zh-TW" dirty="0" smtClean="0"/>
                  <a:t>)</a:t>
                </a:r>
              </a:p>
              <a:p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Proof :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dirty="0" smtClean="0">
                        <a:effectLst/>
                        <a:latin typeface="Cambria Math"/>
                      </a:rPr>
                      <m:t>𝑌</m:t>
                    </m:r>
                    <m:r>
                      <a:rPr lang="en-US" altLang="zh-TW" b="0" i="1" baseline="-25000" dirty="0" smtClean="0">
                        <a:effectLst/>
                        <a:latin typeface="Cambria Math"/>
                      </a:rPr>
                      <m:t>𝑡</m:t>
                    </m:r>
                    <m:r>
                      <a:rPr lang="en-US" altLang="zh-TW" b="0" i="1" dirty="0" smtClean="0">
                        <a:effectLst/>
                        <a:latin typeface="Cambria Math"/>
                      </a:rPr>
                      <m:t>(</m:t>
                    </m:r>
                    <m:r>
                      <a:rPr lang="en-US" altLang="zh-TW" b="0" i="1" dirty="0" smtClean="0">
                        <a:effectLst/>
                        <a:latin typeface="Cambria Math"/>
                      </a:rPr>
                      <m:t>𝐿𝑡</m:t>
                    </m:r>
                    <m:r>
                      <a:rPr lang="en-US" altLang="zh-TW" b="0" i="1" dirty="0" smtClean="0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is non-increasing regarding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dirty="0" smtClean="0"/>
                  <a:t> ,  if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≤ 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But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altLang="zh-TW" b="0" i="1" baseline="-25000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TW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is not non-decreasing regarding 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altLang="zh-TW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8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yxguo\Downloads\reconfig cost fun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64" y="4869160"/>
            <a:ext cx="3001888" cy="19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 2 :</a:t>
                </a:r>
              </a:p>
              <a:p>
                <a:r>
                  <a:rPr lang="en-US" altLang="zh-TW" dirty="0" smtClean="0"/>
                  <a:t>Given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𝐿</m:t>
                    </m:r>
                    <m:r>
                      <a:rPr lang="en-US" altLang="zh-TW" b="0" i="1" baseline="-25000" smtClean="0">
                        <a:latin typeface="Cambria Math"/>
                      </a:rPr>
                      <m:t>1</m:t>
                    </m:r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~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𝐿𝑡</m:t>
                    </m:r>
                  </m:oMath>
                </a14:m>
                <a:r>
                  <a:rPr lang="en-US" altLang="zh-TW" dirty="0" smtClean="0"/>
                  <a:t> , then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𝑡</m:t>
                    </m:r>
                    <m:r>
                      <a:rPr lang="en-US" altLang="zh-TW" i="1" baseline="30000" dirty="0" smtClean="0">
                        <a:latin typeface="Cambria Math"/>
                      </a:rPr>
                      <m:t>∗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can be translated as 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41</a:t>
            </a:fld>
            <a:endParaRPr lang="en-US" altLang="zh-TW"/>
          </a:p>
        </p:txBody>
      </p:sp>
      <p:pic>
        <p:nvPicPr>
          <p:cNvPr id="5" name="Picture 2" descr="C:\Users\yxguo\Download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0" y="2509518"/>
            <a:ext cx="4651728" cy="5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yxguo\Downloads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42" y="3192016"/>
            <a:ext cx="8080862" cy="153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98476" y="3192016"/>
            <a:ext cx="682268" cy="374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⇒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Ch.4 - Dynamic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 2 proof : 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42</a:t>
            </a:fld>
            <a:endParaRPr lang="en-US" altLang="zh-TW"/>
          </a:p>
        </p:txBody>
      </p:sp>
      <p:pic>
        <p:nvPicPr>
          <p:cNvPr id="3074" name="Picture 2" descr="C:\Users\yxguo\Download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83" y="2780928"/>
            <a:ext cx="675789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xguo\Downloads\cost func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28653"/>
            <a:ext cx="4095238" cy="7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651304" cy="4968552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Heuristic algorithm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Dynamic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and cautious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UPCR</a:t>
            </a:r>
          </a:p>
          <a:p>
            <a:pPr>
              <a:spcBef>
                <a:spcPts val="3500"/>
              </a:spcBef>
            </a:pPr>
            <a:r>
              <a:rPr lang="en-US" altLang="zh-TW" dirty="0" smtClean="0"/>
              <a:t>The algorithm has 4 phases 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Select sessions to be remapped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Find possible candidate locations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Map sessions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/>
              <a:t>Improve solutions by random relaxation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1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Phase.1 Select sessions to be remapped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sz="2000" dirty="0" smtClean="0"/>
                  <a:t>How many sessions should be reconfigured ?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sz="2000" dirty="0" smtClean="0"/>
                  <a:t>Besides latency violated sessions, additional percentage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𝑷</m:t>
                    </m:r>
                    <m:r>
                      <a:rPr lang="en-US" altLang="zh-TW" sz="2000" b="1" i="1" baseline="-250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𝒓</m:t>
                    </m:r>
                  </m:oMath>
                </a14:m>
                <a:r>
                  <a:rPr lang="en-US" altLang="zh-TW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sz="2000" dirty="0" smtClean="0"/>
                  <a:t>of sessions with lowest </a:t>
                </a:r>
                <a:r>
                  <a:rPr lang="en-US" altLang="zh-TW" sz="2000" dirty="0" err="1" smtClean="0"/>
                  <a:t>QoS</a:t>
                </a:r>
                <a:r>
                  <a:rPr lang="en-US" altLang="zh-TW" sz="2000" dirty="0" smtClean="0"/>
                  <a:t> will be release and remapped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82" b="-46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5" name="Picture 3" descr="C:\Users\yxguo\Downloads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4"/>
          <a:stretch/>
        </p:blipFill>
        <p:spPr bwMode="auto">
          <a:xfrm>
            <a:off x="539552" y="1894032"/>
            <a:ext cx="7830870" cy="31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Phase.2  Find possible candidate locations</a:t>
                </a:r>
              </a:p>
              <a:p>
                <a:endParaRPr lang="en-US" altLang="zh-TW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altLang="zh-TW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altLang="zh-TW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dirty="0" smtClean="0"/>
                  <a:t>Line 9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Find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available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candidate servers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dirty="0" smtClean="0"/>
                  <a:t>Line 11 : Find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possible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candidate servers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altLang="zh-TW" dirty="0" smtClean="0"/>
                  <a:t>Line 12 : Classify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critical</a:t>
                </a:r>
                <a:r>
                  <a:rPr lang="en-US" altLang="zh-TW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dirty="0" smtClean="0"/>
                  <a:t>session,  if 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servers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zh-TW" alt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</a:t>
                </a:r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NFs</a:t>
                </a:r>
                <a:endParaRPr lang="en-US" altLang="zh-TW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45</a:t>
            </a:fld>
            <a:endParaRPr lang="en-US" altLang="zh-TW"/>
          </a:p>
        </p:txBody>
      </p:sp>
      <p:pic>
        <p:nvPicPr>
          <p:cNvPr id="6" name="Picture 4" descr="C:\Users\yxguo\Downloads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0"/>
          <a:stretch/>
        </p:blipFill>
        <p:spPr bwMode="auto">
          <a:xfrm>
            <a:off x="551049" y="2243117"/>
            <a:ext cx="8197415" cy="16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Phase.3 Map sessions</a:t>
            </a:r>
          </a:p>
          <a:p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Line 13 :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/>
              <a:t>sessions </a:t>
            </a:r>
            <a:r>
              <a:rPr lang="en-US" altLang="zh-TW" dirty="0"/>
              <a:t>by </a:t>
            </a:r>
            <a:r>
              <a:rPr lang="en-US" altLang="zh-TW" dirty="0" smtClean="0"/>
              <a:t>various criteria, mapping 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demanding</a:t>
            </a:r>
            <a:r>
              <a:rPr lang="en-US" altLang="zh-TW" dirty="0" smtClean="0"/>
              <a:t> or 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critical </a:t>
            </a:r>
            <a:r>
              <a:rPr lang="en-US" altLang="zh-TW" dirty="0" smtClean="0"/>
              <a:t>sessions first.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Line 16 : sessions remapping function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46</a:t>
            </a:fld>
            <a:endParaRPr lang="en-US" altLang="zh-TW"/>
          </a:p>
        </p:txBody>
      </p:sp>
      <p:pic>
        <p:nvPicPr>
          <p:cNvPr id="8" name="Picture 5" descr="C:\Users\yxguo\Downloads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 b="61448"/>
          <a:stretch/>
        </p:blipFill>
        <p:spPr bwMode="auto">
          <a:xfrm>
            <a:off x="467543" y="2112334"/>
            <a:ext cx="8368405" cy="16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Phase.3 Map sessions</a:t>
            </a: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Line 21 : if server run out of resources,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/>
              <a:t>candidate servers list and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re-sort </a:t>
            </a:r>
            <a:r>
              <a:rPr lang="en-US" altLang="zh-TW" dirty="0" smtClean="0"/>
              <a:t>sessions priority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47</a:t>
            </a:fld>
            <a:endParaRPr lang="en-US" altLang="zh-TW"/>
          </a:p>
        </p:txBody>
      </p:sp>
      <p:pic>
        <p:nvPicPr>
          <p:cNvPr id="8" name="Picture 5" descr="C:\Users\yxguo\Downloads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t="38345" r="-622" b="15984"/>
          <a:stretch/>
        </p:blipFill>
        <p:spPr bwMode="auto">
          <a:xfrm>
            <a:off x="467543" y="1916832"/>
            <a:ext cx="8368405" cy="2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Phase.4 Improve solution by random relax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48</a:t>
            </a:fld>
            <a:endParaRPr lang="en-US" altLang="zh-TW"/>
          </a:p>
        </p:txBody>
      </p:sp>
      <p:pic>
        <p:nvPicPr>
          <p:cNvPr id="6" name="Picture 2" descr="C:\Users\yxguo\Download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89100"/>
            <a:ext cx="55118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Ch.3 – Optimal UPCR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Phase.4 Improve solution by random relaxation</a:t>
                </a:r>
              </a:p>
              <a:p>
                <a:pPr marL="457200" indent="-457200">
                  <a:spcBef>
                    <a:spcPts val="3000"/>
                  </a:spcBef>
                  <a:buFont typeface="+mj-lt"/>
                  <a:buAutoNum type="arabicPeriod"/>
                </a:pPr>
                <a:r>
                  <a:rPr lang="en-US" altLang="zh-TW" dirty="0" smtClean="0"/>
                  <a:t>Randomly select a </a:t>
                </a:r>
                <a:r>
                  <a:rPr lang="en-US" altLang="zh-TW" dirty="0" err="1" smtClean="0"/>
                  <a:t>vNF</a:t>
                </a:r>
                <a:r>
                  <a:rPr lang="en-US" altLang="zh-TW" dirty="0" smtClean="0"/>
                  <a:t> and </a:t>
                </a:r>
                <a:r>
                  <a:rPr lang="en-US" altLang="zh-TW" dirty="0" err="1" smtClean="0"/>
                  <a:t>unmap</a:t>
                </a:r>
                <a:r>
                  <a:rPr lang="en-US" altLang="zh-TW" dirty="0" smtClean="0"/>
                  <a:t> its sessions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Repeat phase 2-3 to remap these sessions to other </a:t>
                </a:r>
                <a:r>
                  <a:rPr lang="en-US" altLang="zh-TW" dirty="0" err="1" smtClean="0"/>
                  <a:t>vNFs</a:t>
                </a:r>
                <a:r>
                  <a:rPr lang="en-US" altLang="zh-TW" dirty="0" smtClean="0"/>
                  <a:t> ( servers 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Check if the overall </a:t>
                </a:r>
                <a:r>
                  <a:rPr lang="en-US" altLang="zh-TW" dirty="0" err="1" smtClean="0"/>
                  <a:t>reconfig</a:t>
                </a:r>
                <a:r>
                  <a:rPr lang="en-US" altLang="zh-TW" dirty="0" smtClean="0"/>
                  <a:t>. cost been reduced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Iterate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𝐹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TW" dirty="0" smtClean="0"/>
                  <a:t>  times of  step 1-3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Determine cause of </a:t>
                </a:r>
                <a:r>
                  <a:rPr lang="en-US" altLang="zh-TW" dirty="0" err="1" smtClean="0"/>
                  <a:t>vNFs</a:t>
                </a:r>
                <a:r>
                  <a:rPr lang="en-US" altLang="zh-TW" dirty="0" smtClean="0"/>
                  <a:t>  (new deployment or migration)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9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89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78098"/>
          </a:xfrm>
        </p:spPr>
        <p:txBody>
          <a:bodyPr/>
          <a:lstStyle/>
          <a:p>
            <a:r>
              <a:rPr lang="en-US" altLang="zh-TW" dirty="0" smtClean="0"/>
              <a:t>UPF-P Reconfiguration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Static </a:t>
            </a:r>
            <a:r>
              <a:rPr lang="en-US" altLang="zh-TW" dirty="0" smtClean="0"/>
              <a:t>UPF</a:t>
            </a:r>
            <a:r>
              <a:rPr lang="zh-TW" altLang="en-US" dirty="0" smtClean="0"/>
              <a:t> </a:t>
            </a:r>
            <a:r>
              <a:rPr lang="en-US" altLang="zh-TW" dirty="0" smtClean="0"/>
              <a:t>placement :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22" name="Picture 2" descr="C:\Users\yxguo\OneDrive\URLLC\UPF placement\(2019, 27)Low cost MEC server placement and association in 5G networks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0"/>
          <a:stretch/>
        </p:blipFill>
        <p:spPr bwMode="auto">
          <a:xfrm>
            <a:off x="899592" y="1700808"/>
            <a:ext cx="7163890" cy="50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接點 20"/>
          <p:cNvCxnSpPr/>
          <p:nvPr/>
        </p:nvCxnSpPr>
        <p:spPr>
          <a:xfrm>
            <a:off x="2627784" y="2708920"/>
            <a:ext cx="288032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123728" y="3149352"/>
            <a:ext cx="648072" cy="2796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771800" y="2996952"/>
            <a:ext cx="609600" cy="392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UPF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3393972" y="3085728"/>
            <a:ext cx="26181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3393972" y="2996952"/>
            <a:ext cx="324036" cy="1356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endCxn id="28" idx="2"/>
          </p:cNvCxnSpPr>
          <p:nvPr/>
        </p:nvCxnSpPr>
        <p:spPr>
          <a:xfrm flipV="1">
            <a:off x="2987824" y="3389527"/>
            <a:ext cx="88776" cy="6875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5724128" y="2708920"/>
            <a:ext cx="364232" cy="3558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5652120" y="3085728"/>
            <a:ext cx="436240" cy="415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 flipV="1">
            <a:off x="3148608" y="3389528"/>
            <a:ext cx="1495400" cy="17676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V="1">
            <a:off x="4139952" y="5229200"/>
            <a:ext cx="341585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 flipV="1">
            <a:off x="5004048" y="5229200"/>
            <a:ext cx="432048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 flipV="1">
            <a:off x="4633937" y="4797152"/>
            <a:ext cx="154087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H="1">
            <a:off x="6588224" y="2708920"/>
            <a:ext cx="288033" cy="3768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 flipV="1">
            <a:off x="6300192" y="3501008"/>
            <a:ext cx="504057" cy="2322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H="1">
            <a:off x="6588224" y="3064768"/>
            <a:ext cx="216025" cy="20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Ch.5 – 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50</a:t>
            </a:fld>
            <a:endParaRPr lang="en-US" altLang="zh-TW"/>
          </a:p>
        </p:txBody>
      </p:sp>
      <p:pic>
        <p:nvPicPr>
          <p:cNvPr id="4098" name="Picture 2" descr="C:\Users\yxguo\Downloads\network 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7" y="1268761"/>
            <a:ext cx="33250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yxguo\Downloads\simulation parame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268760"/>
            <a:ext cx="4992804" cy="53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Ch.5 – Performance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Heuristic </a:t>
            </a: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alogorithm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Partial </a:t>
            </a:r>
            <a:r>
              <a:rPr lang="en-US" altLang="zh-TW" dirty="0" err="1" smtClean="0"/>
              <a:t>unmapping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altLang="zh-TW" dirty="0" smtClean="0"/>
              <a:t>Improvement stage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Performance</a:t>
            </a:r>
          </a:p>
          <a:p>
            <a:endParaRPr lang="en-US" altLang="zh-TW" dirty="0"/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Reconfiguration mechanism : 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Number of reconfiguration events</a:t>
            </a:r>
          </a:p>
          <a:p>
            <a:pPr marL="457200" indent="-457200">
              <a:buAutoNum type="arabicPeriod"/>
            </a:pPr>
            <a:r>
              <a:rPr lang="en-US" altLang="zh-TW" dirty="0" smtClean="0"/>
              <a:t>Number of latency violations</a:t>
            </a:r>
          </a:p>
          <a:p>
            <a:pPr marL="457200" indent="-4572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92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Partial </a:t>
            </a:r>
            <a:r>
              <a:rPr lang="en-US" altLang="zh-TW" dirty="0" err="1"/>
              <a:t>Unmapping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When </a:t>
            </a:r>
            <a:r>
              <a:rPr lang="en-US" altLang="zh-TW" dirty="0" err="1" smtClean="0"/>
              <a:t>reconfig</a:t>
            </a:r>
            <a:r>
              <a:rPr lang="en-US" altLang="zh-TW" dirty="0" smtClean="0"/>
              <a:t>. triggered, how many session should we remap ?</a:t>
            </a:r>
          </a:p>
          <a:p>
            <a:pPr>
              <a:spcBef>
                <a:spcPts val="3000"/>
              </a:spcBef>
            </a:pPr>
            <a:endParaRPr lang="en-US" altLang="zh-TW" dirty="0" smtClean="0"/>
          </a:p>
          <a:p>
            <a:pPr>
              <a:spcBef>
                <a:spcPts val="3000"/>
              </a:spcBef>
            </a:pPr>
            <a:r>
              <a:rPr lang="en-US" altLang="zh-TW" dirty="0" smtClean="0"/>
              <a:t>Light blue : </a:t>
            </a:r>
            <a:r>
              <a:rPr lang="en-US" altLang="zh-TW" dirty="0" smtClean="0">
                <a:solidFill>
                  <a:srgbClr val="FF0000"/>
                </a:solidFill>
              </a:rPr>
              <a:t>without</a:t>
            </a:r>
            <a:r>
              <a:rPr lang="en-US" altLang="zh-TW" dirty="0" smtClean="0"/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reconfig</a:t>
            </a:r>
            <a:r>
              <a:rPr lang="en-US" altLang="zh-TW" dirty="0" smtClean="0">
                <a:solidFill>
                  <a:srgbClr val="FF0000"/>
                </a:solidFill>
              </a:rPr>
              <a:t>. cost</a:t>
            </a:r>
            <a:r>
              <a:rPr lang="en-US" altLang="zh-TW" dirty="0" smtClean="0"/>
              <a:t>                             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   Dark blue : with </a:t>
            </a:r>
            <a:r>
              <a:rPr lang="en-US" altLang="zh-TW" dirty="0" err="1" smtClean="0"/>
              <a:t>reconfig</a:t>
            </a:r>
            <a:r>
              <a:rPr lang="en-US" altLang="zh-TW" dirty="0" smtClean="0"/>
              <a:t>. cost</a:t>
            </a:r>
          </a:p>
          <a:p>
            <a:pPr marL="904500" lvl="1" indent="-34290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52</a:t>
            </a:fld>
            <a:endParaRPr lang="en-US" altLang="zh-TW"/>
          </a:p>
        </p:txBody>
      </p:sp>
      <p:pic>
        <p:nvPicPr>
          <p:cNvPr id="5122" name="Picture 2" descr="C:\Users\yxguo\Downloads\partial unmapping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76663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yxguo\Downloads\partial unmapping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9394"/>
            <a:ext cx="3913187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xguo\Downloads\objectiv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920880" cy="4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Improvement stage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53</a:t>
            </a:fld>
            <a:endParaRPr lang="en-US" altLang="zh-TW"/>
          </a:p>
        </p:txBody>
      </p:sp>
      <p:pic>
        <p:nvPicPr>
          <p:cNvPr id="7170" name="Picture 2" descr="C:\Users\yxguo\Downloads\improvement stag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4027487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yxguo\Downloads\improvement stag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065587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Heuristic Algorithm Performance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Compare with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(sorted) greedy approach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/>
              <a:t>When placing </a:t>
            </a:r>
            <a:r>
              <a:rPr lang="en-US" altLang="zh-TW" dirty="0" err="1" smtClean="0"/>
              <a:t>vNF</a:t>
            </a:r>
            <a:r>
              <a:rPr lang="en-US" altLang="zh-TW" dirty="0" smtClean="0"/>
              <a:t>, do not consider the next </a:t>
            </a:r>
            <a:r>
              <a:rPr lang="en-US" altLang="zh-TW" dirty="0" err="1" smtClean="0"/>
              <a:t>vNF</a:t>
            </a:r>
            <a:r>
              <a:rPr lang="en-US" altLang="zh-TW" dirty="0" smtClean="0"/>
              <a:t> that form the SFC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54</a:t>
            </a:fld>
            <a:endParaRPr lang="en-US" altLang="zh-TW"/>
          </a:p>
        </p:txBody>
      </p:sp>
      <p:pic>
        <p:nvPicPr>
          <p:cNvPr id="8194" name="Picture 2" descr="C:\Users\yxguo\Downloads\perform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88620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yxguo\Downloads\Performanc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88362"/>
            <a:ext cx="3561917" cy="27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Heuristic Algorithm Performance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Compare with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ILP model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55</a:t>
            </a:fld>
            <a:endParaRPr lang="en-US" altLang="zh-TW"/>
          </a:p>
        </p:txBody>
      </p:sp>
      <p:pic>
        <p:nvPicPr>
          <p:cNvPr id="9218" name="Picture 2" descr="C:\Users\yxguo\Downloads\performanc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9630"/>
            <a:ext cx="4016375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yxguo\Downloads\performanc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5507"/>
            <a:ext cx="4038600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Reconfiguration Mechanism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200" dirty="0" smtClean="0"/>
              <a:t>Compare Optimal Scheduling Reconfiguration (OSR) with :</a:t>
            </a:r>
          </a:p>
          <a:p>
            <a:pPr marL="457200" indent="-457200">
              <a:buAutoNum type="arabicPeriod"/>
            </a:pPr>
            <a:r>
              <a:rPr lang="en-US" altLang="zh-TW" sz="2200" dirty="0" smtClean="0"/>
              <a:t>Periodic Scheduling Reconfiguration (PSR)</a:t>
            </a:r>
          </a:p>
          <a:p>
            <a:pPr marL="457200" indent="-457200">
              <a:buAutoNum type="arabicPeriod"/>
            </a:pPr>
            <a:r>
              <a:rPr lang="en-US" altLang="zh-TW" sz="2200" dirty="0" smtClean="0"/>
              <a:t>Skeptical Scheduling Reconfiguration (SSR)</a:t>
            </a:r>
          </a:p>
          <a:p>
            <a:pPr marL="904500" lvl="1" indent="-342900"/>
            <a:r>
              <a:rPr lang="en-US" altLang="zh-TW" sz="2000" dirty="0" smtClean="0"/>
              <a:t>Authors’ previous work</a:t>
            </a:r>
          </a:p>
          <a:p>
            <a:pPr marL="904500" lvl="1" indent="-342900"/>
            <a:r>
              <a:rPr lang="en-US" altLang="zh-TW" sz="2000" dirty="0" smtClean="0"/>
              <a:t>Main difference is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reconfiguration cost function </a:t>
            </a:r>
          </a:p>
          <a:p>
            <a:pPr marL="904500" lvl="1" indent="-342900"/>
            <a:r>
              <a:rPr lang="en-US" altLang="zh-TW" sz="2000" dirty="0" smtClean="0"/>
              <a:t>Previous : </a:t>
            </a:r>
          </a:p>
          <a:p>
            <a:pPr marL="904500" lvl="1" indent="-342900"/>
            <a:endParaRPr lang="en-US" altLang="zh-TW" sz="2000" dirty="0"/>
          </a:p>
          <a:p>
            <a:pPr marL="904500" lvl="1" indent="-342900"/>
            <a:r>
              <a:rPr lang="en-US" altLang="zh-TW" sz="2000" dirty="0" smtClean="0"/>
              <a:t>Current : </a:t>
            </a:r>
          </a:p>
          <a:p>
            <a:pPr marL="904500" lvl="1" indent="-342900"/>
            <a:endParaRPr lang="en-US" altLang="zh-TW" sz="2000" dirty="0"/>
          </a:p>
          <a:p>
            <a:pPr marL="904500" lvl="1" indent="-342900"/>
            <a:endParaRPr lang="en-US" altLang="zh-TW" sz="2000" dirty="0" smtClean="0"/>
          </a:p>
          <a:p>
            <a:pPr marL="904500" lvl="1" indent="-342900"/>
            <a:r>
              <a:rPr lang="en-US" altLang="zh-TW" sz="2000" dirty="0" smtClean="0"/>
              <a:t>Current work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56</a:t>
            </a:fld>
            <a:endParaRPr lang="en-US" altLang="zh-TW"/>
          </a:p>
        </p:txBody>
      </p:sp>
      <p:pic>
        <p:nvPicPr>
          <p:cNvPr id="11266" name="Picture 2" descr="C:\Users\yxguo\Downloads\perv reconfig co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312368" cy="70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xguo\Downloads\cost fun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3888432" cy="6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Reconfiguration event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57</a:t>
            </a:fld>
            <a:endParaRPr lang="en-US" altLang="zh-TW"/>
          </a:p>
        </p:txBody>
      </p:sp>
      <p:pic>
        <p:nvPicPr>
          <p:cNvPr id="10242" name="Picture 2" descr="C:\Users\yxguo\Downloads\reconfig event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564904"/>
            <a:ext cx="4049773" cy="278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xguo\Downloads\reconfig ev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56692"/>
            <a:ext cx="4032448" cy="26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Number of latency violation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58</a:t>
            </a:fld>
            <a:endParaRPr lang="en-US" altLang="zh-TW"/>
          </a:p>
        </p:txBody>
      </p:sp>
      <p:pic>
        <p:nvPicPr>
          <p:cNvPr id="12290" name="Picture 2" descr="C:\Users\yxguo\Downloads\Q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75065"/>
          <a:stretch/>
        </p:blipFill>
        <p:spPr bwMode="auto">
          <a:xfrm>
            <a:off x="1929880" y="1169773"/>
            <a:ext cx="5291782" cy="17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yxguo\Downloads\Q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24942" r="4615" b="51367"/>
          <a:stretch/>
        </p:blipFill>
        <p:spPr bwMode="auto">
          <a:xfrm>
            <a:off x="2273642" y="3116956"/>
            <a:ext cx="4703807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xguo\Downloads\Q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48075" r="4615" b="28254"/>
          <a:stretch/>
        </p:blipFill>
        <p:spPr bwMode="auto">
          <a:xfrm>
            <a:off x="2273642" y="4963272"/>
            <a:ext cx="4703807" cy="17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9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78098"/>
          </a:xfrm>
        </p:spPr>
        <p:txBody>
          <a:bodyPr/>
          <a:lstStyle/>
          <a:p>
            <a:r>
              <a:rPr lang="en-US" altLang="zh-TW" dirty="0" smtClean="0"/>
              <a:t>UPF-P Reconfiguration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After some time :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22" name="Picture 2" descr="C:\Users\yxguo\OneDrive\URLLC\UPF placement\(2019, 27)Low cost MEC server placement and association in 5G networks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0"/>
          <a:stretch/>
        </p:blipFill>
        <p:spPr bwMode="auto">
          <a:xfrm>
            <a:off x="899592" y="1700808"/>
            <a:ext cx="7163890" cy="50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接點 20"/>
          <p:cNvCxnSpPr/>
          <p:nvPr/>
        </p:nvCxnSpPr>
        <p:spPr>
          <a:xfrm>
            <a:off x="2627784" y="2708920"/>
            <a:ext cx="28803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195736" y="3149352"/>
            <a:ext cx="576064" cy="2796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771800" y="2996952"/>
            <a:ext cx="609600" cy="392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UPF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3393972" y="3085728"/>
            <a:ext cx="26181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3393972" y="2996952"/>
            <a:ext cx="324036" cy="1356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endCxn id="28" idx="2"/>
          </p:cNvCxnSpPr>
          <p:nvPr/>
        </p:nvCxnSpPr>
        <p:spPr>
          <a:xfrm flipV="1">
            <a:off x="2987824" y="3389527"/>
            <a:ext cx="88776" cy="6875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5724128" y="2708920"/>
            <a:ext cx="364232" cy="3558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5652120" y="3085728"/>
            <a:ext cx="436240" cy="415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 flipV="1">
            <a:off x="3148608" y="3389528"/>
            <a:ext cx="1495400" cy="17676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V="1">
            <a:off x="4139952" y="5229200"/>
            <a:ext cx="341585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 flipV="1">
            <a:off x="5004048" y="5229200"/>
            <a:ext cx="432048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 flipV="1">
            <a:off x="4633937" y="4797152"/>
            <a:ext cx="154087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H="1">
            <a:off x="6588224" y="2708920"/>
            <a:ext cx="288033" cy="3768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 flipV="1">
            <a:off x="6300192" y="3501008"/>
            <a:ext cx="504057" cy="2322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H="1">
            <a:off x="6588224" y="3064768"/>
            <a:ext cx="216025" cy="209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778098"/>
          </a:xfrm>
        </p:spPr>
        <p:txBody>
          <a:bodyPr/>
          <a:lstStyle/>
          <a:p>
            <a:r>
              <a:rPr lang="en-US" altLang="zh-TW" dirty="0" smtClean="0"/>
              <a:t>UPF-P Reconfiguration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Dynamic </a:t>
            </a:r>
            <a:r>
              <a:rPr lang="en-US" altLang="zh-TW" dirty="0" smtClean="0"/>
              <a:t>UPF placement </a:t>
            </a:r>
            <a:r>
              <a:rPr lang="en-US" altLang="zh-TW" dirty="0"/>
              <a:t>(Reconfiguration) :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22" name="Picture 2" descr="C:\Users\yxguo\OneDrive\URLLC\UPF placement\(2019, 27)Low cost MEC server placement and association in 5G networks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0"/>
          <a:stretch/>
        </p:blipFill>
        <p:spPr bwMode="auto">
          <a:xfrm>
            <a:off x="899592" y="1700808"/>
            <a:ext cx="7163890" cy="50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接點 20"/>
          <p:cNvCxnSpPr/>
          <p:nvPr/>
        </p:nvCxnSpPr>
        <p:spPr>
          <a:xfrm>
            <a:off x="2627784" y="2708920"/>
            <a:ext cx="288032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195736" y="3149352"/>
            <a:ext cx="576064" cy="2796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3275856" y="3085728"/>
            <a:ext cx="2736304" cy="29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3275856" y="2996952"/>
            <a:ext cx="442152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V="1">
            <a:off x="2987824" y="3363627"/>
            <a:ext cx="88776" cy="6875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5724128" y="2708920"/>
            <a:ext cx="364232" cy="3558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5652120" y="3085728"/>
            <a:ext cx="436240" cy="415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4860032" y="3293368"/>
            <a:ext cx="1440160" cy="17918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V="1">
            <a:off x="4139952" y="5229200"/>
            <a:ext cx="341585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H="1" flipV="1">
            <a:off x="5004048" y="5229200"/>
            <a:ext cx="432048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H="1" flipV="1">
            <a:off x="4572000" y="4725144"/>
            <a:ext cx="154088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H="1">
            <a:off x="6588224" y="2708920"/>
            <a:ext cx="288033" cy="3768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 flipV="1">
            <a:off x="6300192" y="3501008"/>
            <a:ext cx="504057" cy="2322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 flipH="1">
            <a:off x="6588224" y="3064768"/>
            <a:ext cx="216025" cy="209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012160" y="2892409"/>
            <a:ext cx="609600" cy="392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UPF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Ch.1 -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topic : </a:t>
            </a:r>
          </a:p>
          <a:p>
            <a:pPr marL="457200" indent="-457200">
              <a:buAutoNum type="arabicPeriod"/>
            </a:pPr>
            <a:r>
              <a:rPr lang="en-US" altLang="zh-TW" dirty="0"/>
              <a:t>5G UPF (Chain) Placement</a:t>
            </a:r>
          </a:p>
          <a:p>
            <a:pPr marL="457200" indent="-457200">
              <a:buAutoNum type="arabicPeriod"/>
            </a:pPr>
            <a:r>
              <a:rPr lang="en-US" altLang="zh-TW" dirty="0"/>
              <a:t>UPF-P Reconfiguration</a:t>
            </a:r>
          </a:p>
          <a:p>
            <a:endParaRPr lang="en-US" altLang="zh-TW" dirty="0"/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goal : </a:t>
            </a:r>
          </a:p>
          <a:p>
            <a:r>
              <a:rPr lang="en-US" altLang="zh-TW" dirty="0" smtClean="0"/>
              <a:t>Cost reduction while ensuring 5G</a:t>
            </a:r>
            <a:r>
              <a:rPr lang="zh-TW" altLang="en-US" dirty="0" smtClean="0"/>
              <a:t> </a:t>
            </a:r>
            <a:r>
              <a:rPr lang="en-US" altLang="zh-TW" dirty="0" smtClean="0"/>
              <a:t>service requirements are fulfilled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90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Ch.1 -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Contribution :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2500"/>
              </a:spcBef>
              <a:buAutoNum type="arabicPeriod"/>
            </a:pPr>
            <a:r>
              <a:rPr lang="en-US" altLang="zh-TW" dirty="0"/>
              <a:t>Formulated as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ILP model</a:t>
            </a:r>
            <a:r>
              <a:rPr lang="en-US" altLang="zh-TW" dirty="0"/>
              <a:t>, considered </a:t>
            </a:r>
            <a:r>
              <a:rPr lang="en-US" altLang="zh-TW" dirty="0" smtClean="0"/>
              <a:t>Service Function Chain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(SFC)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en-US" altLang="zh-TW" dirty="0"/>
              <a:t> and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UPF-specific requirements</a:t>
            </a:r>
            <a:endParaRPr lang="en-US" altLang="zh-TW" dirty="0"/>
          </a:p>
          <a:p>
            <a:pPr marL="457200" indent="-457200">
              <a:spcBef>
                <a:spcPts val="2500"/>
              </a:spcBef>
              <a:buAutoNum type="arabicPeriod"/>
            </a:pPr>
            <a:r>
              <a:rPr lang="en-US" altLang="zh-TW" dirty="0"/>
              <a:t>Design a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heuristic algorithm</a:t>
            </a:r>
          </a:p>
          <a:p>
            <a:pPr marL="457200" indent="-457200">
              <a:spcBef>
                <a:spcPts val="2500"/>
              </a:spcBef>
              <a:buAutoNum type="arabicPeriod"/>
            </a:pPr>
            <a:r>
              <a:rPr lang="en-US" altLang="zh-TW" dirty="0"/>
              <a:t>Applying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Stopping Theory (OST) </a:t>
            </a:r>
            <a:r>
              <a:rPr lang="en-US" altLang="zh-TW" dirty="0"/>
              <a:t>to find optimal scheduling reconfiguration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579F2-1A7F-4D5A-B277-22442BDE9D12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28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_template" id="{B95C3F1E-F9BB-4CA4-AEA6-D6DFD92E6777}" vid="{6FCCBB00-056A-4DC7-B5C9-63BBF2B6D3F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MAIN_template</Template>
  <TotalTime>16696</TotalTime>
  <Words>2701</Words>
  <Application>Microsoft Office PowerPoint</Application>
  <PresentationFormat>如螢幕大小 (4:3)</PresentationFormat>
  <Paragraphs>478</Paragraphs>
  <Slides>59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MAIN_template</vt:lpstr>
      <vt:lpstr>(2022) Dynamic UPF placement and chaining reconfiguration in 5G network</vt:lpstr>
      <vt:lpstr>Outline</vt:lpstr>
      <vt:lpstr>Introduction</vt:lpstr>
      <vt:lpstr>5G UPF Placement</vt:lpstr>
      <vt:lpstr>UPF-P Reconfiguration</vt:lpstr>
      <vt:lpstr>UPF-P Reconfiguration</vt:lpstr>
      <vt:lpstr>UPF-P Reconfiguration</vt:lpstr>
      <vt:lpstr>Ch.1 - Introduction</vt:lpstr>
      <vt:lpstr>Ch.1 - Introduction</vt:lpstr>
      <vt:lpstr>Ch.3 – Optimal UPCR</vt:lpstr>
      <vt:lpstr>Ch.3 – Optimal UPCR</vt:lpstr>
      <vt:lpstr>Ch.3 – Optimal UPCR</vt:lpstr>
      <vt:lpstr>Ch.3 – Optimal UPCR</vt:lpstr>
      <vt:lpstr>補充 : Integer Linear Programming (ILP) Model</vt:lpstr>
      <vt:lpstr>補充 : Integer Linear Programming (ILP) Model</vt:lpstr>
      <vt:lpstr>補充 : Integer Linear Programming (ILP) Model</vt:lpstr>
      <vt:lpstr>Ch.3 – Optimal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Ch.4 - Dynamic UPCR</vt:lpstr>
      <vt:lpstr>Example of OST – Hiring Problem</vt:lpstr>
      <vt:lpstr>Example of OST – Hiring Problem</vt:lpstr>
      <vt:lpstr>Example of OST – Hiring Problem</vt:lpstr>
      <vt:lpstr>Ch.4 - Dynamic UPCR</vt:lpstr>
      <vt:lpstr>Ch.4 - Dynamic UPCR</vt:lpstr>
      <vt:lpstr>Ch.4 - Dynamic UPCR</vt:lpstr>
      <vt:lpstr>Ch.4 - Dynamic UPCR</vt:lpstr>
      <vt:lpstr>Ch.4 - Dynamic UPCR</vt:lpstr>
      <vt:lpstr>Ch.4 - Dynamic UPCR</vt:lpstr>
      <vt:lpstr>Ch.4 - Dynamic UPCR</vt:lpstr>
      <vt:lpstr>Ch.4 - Dynamic UPCR</vt:lpstr>
      <vt:lpstr>Ch.4 - Dynamic UPCR</vt:lpstr>
      <vt:lpstr>Ch.4 - Dynamic UPCR</vt:lpstr>
      <vt:lpstr>Ch.4 - Dynamic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Ch.3 – Optimal UPCR</vt:lpstr>
      <vt:lpstr>Ch.5 – Performance Evaluation</vt:lpstr>
      <vt:lpstr>Ch.5 – Performance Evaluation</vt:lpstr>
      <vt:lpstr>1. Partial Unmapping</vt:lpstr>
      <vt:lpstr>2. Improvement stage</vt:lpstr>
      <vt:lpstr>3. Heuristic Algorithm Performance</vt:lpstr>
      <vt:lpstr>3. Heuristic Algorithm Performance</vt:lpstr>
      <vt:lpstr>Reconfiguration Mechanism</vt:lpstr>
      <vt:lpstr>1. Reconfiguration event</vt:lpstr>
      <vt:lpstr>2. Number of latency violation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郭育軒</dc:creator>
  <cp:lastModifiedBy>郭育軒</cp:lastModifiedBy>
  <cp:revision>253</cp:revision>
  <dcterms:created xsi:type="dcterms:W3CDTF">2021-11-16T10:34:16Z</dcterms:created>
  <dcterms:modified xsi:type="dcterms:W3CDTF">2023-03-03T06:02:47Z</dcterms:modified>
</cp:coreProperties>
</file>